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2"/>
  </p:notesMasterIdLst>
  <p:handoutMasterIdLst>
    <p:handoutMasterId r:id="rId13"/>
  </p:handoutMasterIdLst>
  <p:sldIdLst>
    <p:sldId id="256" r:id="rId2"/>
    <p:sldId id="259" r:id="rId3"/>
    <p:sldId id="268" r:id="rId4"/>
    <p:sldId id="267" r:id="rId5"/>
    <p:sldId id="279" r:id="rId6"/>
    <p:sldId id="280" r:id="rId7"/>
    <p:sldId id="276" r:id="rId8"/>
    <p:sldId id="275" r:id="rId9"/>
    <p:sldId id="273" r:id="rId10"/>
    <p:sldId id="265" r:id="rId11"/>
  </p:sldIdLst>
  <p:sldSz cx="9144000" cy="6858000" type="screen4x3"/>
  <p:notesSz cx="7559675" cy="106918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361" autoAdjust="0"/>
    <p:restoredTop sz="94660"/>
  </p:normalViewPr>
  <p:slideViewPr>
    <p:cSldViewPr>
      <p:cViewPr varScale="1">
        <p:scale>
          <a:sx n="117" d="100"/>
          <a:sy n="117" d="100"/>
        </p:scale>
        <p:origin x="1836" y="264"/>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280680" cy="534240"/>
          </a:xfrm>
          <a:prstGeom prst="rect">
            <a:avLst/>
          </a:prstGeom>
          <a:noFill/>
          <a:ln>
            <a:noFill/>
          </a:ln>
        </p:spPr>
        <p:txBody>
          <a:bodyPr vert="horz" wrap="none" lIns="90000" tIns="45000" rIns="90000" bIns="45000" anchorCtr="0" compatLnSpc="0"/>
          <a:lstStyle/>
          <a:p>
            <a:pPr marL="0" marR="0" lvl="0" indent="0" algn="r" rtl="1" hangingPunct="0">
              <a:lnSpc>
                <a:spcPct val="100000"/>
              </a:lnSpc>
              <a:spcBef>
                <a:spcPts val="0"/>
              </a:spcBef>
              <a:spcAft>
                <a:spcPts val="0"/>
              </a:spcAft>
              <a:buNone/>
              <a:tabLst/>
              <a:defRPr sz="1400"/>
            </a:pPr>
            <a:endParaRPr lang="en-US" sz="1400" b="0" i="0" u="none" strike="noStrike" kern="1200">
              <a:ln>
                <a:noFill/>
              </a:ln>
              <a:latin typeface="Arial" pitchFamily="18"/>
              <a:ea typeface="Microsoft YaHei" pitchFamily="2"/>
              <a:cs typeface="Tahoma" pitchFamily="2"/>
            </a:endParaRPr>
          </a:p>
        </p:txBody>
      </p:sp>
      <p:sp>
        <p:nvSpPr>
          <p:cNvPr id="3" name="Date Placeholder 2"/>
          <p:cNvSpPr txBox="1">
            <a:spLocks noGrp="1"/>
          </p:cNvSpPr>
          <p:nvPr>
            <p:ph type="dt" sz="quarter" idx="1"/>
          </p:nvPr>
        </p:nvSpPr>
        <p:spPr>
          <a:xfrm>
            <a:off x="4278960" y="0"/>
            <a:ext cx="3280680" cy="534240"/>
          </a:xfrm>
          <a:prstGeom prst="rect">
            <a:avLst/>
          </a:prstGeom>
          <a:noFill/>
          <a:ln>
            <a:noFill/>
          </a:ln>
        </p:spPr>
        <p:txBody>
          <a:bodyPr vert="horz" wrap="none" lIns="90000" tIns="45000" rIns="90000" bIns="45000" anchorCtr="0" compatLnSpc="0"/>
          <a:lstStyle/>
          <a:p>
            <a:pPr marL="0" marR="0" lvl="0" indent="0" algn="r" rtl="1" hangingPunct="0">
              <a:lnSpc>
                <a:spcPct val="100000"/>
              </a:lnSpc>
              <a:spcBef>
                <a:spcPts val="0"/>
              </a:spcBef>
              <a:spcAft>
                <a:spcPts val="0"/>
              </a:spcAft>
              <a:buNone/>
              <a:tabLst/>
              <a:defRPr sz="1400"/>
            </a:pPr>
            <a:endParaRPr lang="en-US" sz="1400" b="0" i="0" u="none" strike="noStrike" kern="1200">
              <a:ln>
                <a:noFill/>
              </a:ln>
              <a:latin typeface="Arial" pitchFamily="18"/>
              <a:ea typeface="Microsoft YaHei" pitchFamily="2"/>
              <a:cs typeface="Tahoma" pitchFamily="2"/>
            </a:endParaRPr>
          </a:p>
        </p:txBody>
      </p:sp>
      <p:sp>
        <p:nvSpPr>
          <p:cNvPr id="4" name="Footer Placeholder 3"/>
          <p:cNvSpPr txBox="1">
            <a:spLocks noGrp="1"/>
          </p:cNvSpPr>
          <p:nvPr>
            <p:ph type="ftr" sz="quarter" idx="2"/>
          </p:nvPr>
        </p:nvSpPr>
        <p:spPr>
          <a:xfrm>
            <a:off x="0" y="10157400"/>
            <a:ext cx="3280680" cy="534240"/>
          </a:xfrm>
          <a:prstGeom prst="rect">
            <a:avLst/>
          </a:prstGeom>
          <a:noFill/>
          <a:ln>
            <a:noFill/>
          </a:ln>
        </p:spPr>
        <p:txBody>
          <a:bodyPr vert="horz" wrap="none" lIns="90000" tIns="45000" rIns="90000" bIns="45000" anchor="b" anchorCtr="0" compatLnSpc="0"/>
          <a:lstStyle/>
          <a:p>
            <a:pPr marL="0" marR="0" lvl="0" indent="0" algn="r" rtl="1" hangingPunct="0">
              <a:lnSpc>
                <a:spcPct val="100000"/>
              </a:lnSpc>
              <a:spcBef>
                <a:spcPts val="0"/>
              </a:spcBef>
              <a:spcAft>
                <a:spcPts val="0"/>
              </a:spcAft>
              <a:buNone/>
              <a:tabLst/>
              <a:defRPr sz="1400"/>
            </a:pPr>
            <a:endParaRPr lang="en-US" sz="1400" b="0" i="0" u="none" strike="noStrike" kern="1200">
              <a:ln>
                <a:noFill/>
              </a:ln>
              <a:latin typeface="Arial" pitchFamily="18"/>
              <a:ea typeface="Microsoft YaHei" pitchFamily="2"/>
              <a:cs typeface="Tahoma" pitchFamily="2"/>
            </a:endParaRPr>
          </a:p>
        </p:txBody>
      </p:sp>
      <p:sp>
        <p:nvSpPr>
          <p:cNvPr id="5" name="Slide Number Placeholder 4"/>
          <p:cNvSpPr txBox="1">
            <a:spLocks noGrp="1"/>
          </p:cNvSpPr>
          <p:nvPr>
            <p:ph type="sldNum" sz="quarter" idx="3"/>
          </p:nvPr>
        </p:nvSpPr>
        <p:spPr>
          <a:xfrm>
            <a:off x="4278960" y="10157400"/>
            <a:ext cx="3280680" cy="534240"/>
          </a:xfrm>
          <a:prstGeom prst="rect">
            <a:avLst/>
          </a:prstGeom>
          <a:noFill/>
          <a:ln>
            <a:noFill/>
          </a:ln>
        </p:spPr>
        <p:txBody>
          <a:bodyPr vert="horz" wrap="none" lIns="90000" tIns="45000" rIns="90000" bIns="45000" anchor="b" anchorCtr="0" compatLnSpc="0"/>
          <a:lstStyle/>
          <a:p>
            <a:pPr marL="0" marR="0" lvl="0" indent="0" algn="r" rtl="1" hangingPunct="0">
              <a:lnSpc>
                <a:spcPct val="100000"/>
              </a:lnSpc>
              <a:spcBef>
                <a:spcPts val="0"/>
              </a:spcBef>
              <a:spcAft>
                <a:spcPts val="0"/>
              </a:spcAft>
              <a:buNone/>
              <a:tabLst/>
              <a:defRPr sz="1400"/>
            </a:pPr>
            <a:fld id="{E0E02F2C-9058-4E63-9D02-B628DD960EC2}" type="slidenum">
              <a:rPr/>
              <a:pPr marL="0" marR="0" lvl="0" indent="0" algn="r" rtl="1" hangingPunct="0">
                <a:lnSpc>
                  <a:spcPct val="100000"/>
                </a:lnSpc>
                <a:spcBef>
                  <a:spcPts val="0"/>
                </a:spcBef>
                <a:spcAft>
                  <a:spcPts val="0"/>
                </a:spcAft>
                <a:buNone/>
                <a:tabLst/>
                <a:defRPr sz="1400"/>
              </a:pPr>
              <a:t>‹#›</a:t>
            </a:fld>
            <a:endParaRPr lang="en-US" sz="1400" b="0" i="0" u="none" strike="noStrike" kern="1200">
              <a:ln>
                <a:noFill/>
              </a:ln>
              <a:latin typeface="Arial" pitchFamily="18"/>
              <a:ea typeface="Microsoft YaHei" pitchFamily="2"/>
              <a:cs typeface="Tahoma" pitchFamily="2"/>
            </a:endParaRPr>
          </a:p>
        </p:txBody>
      </p:sp>
    </p:spTree>
    <p:extLst>
      <p:ext uri="{BB962C8B-B14F-4D97-AF65-F5344CB8AC3E}">
        <p14:creationId xmlns:p14="http://schemas.microsoft.com/office/powerpoint/2010/main" val="20714840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107000" y="812520"/>
            <a:ext cx="5345280" cy="4008959"/>
          </a:xfrm>
          <a:prstGeom prst="rect">
            <a:avLst/>
          </a:prstGeom>
          <a:noFill/>
          <a:ln>
            <a:noFill/>
            <a:prstDash val="solid"/>
          </a:ln>
        </p:spPr>
      </p:sp>
      <p:sp>
        <p:nvSpPr>
          <p:cNvPr id="3" name="Notes Placeholder 2"/>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en-US"/>
          </a:p>
        </p:txBody>
      </p:sp>
      <p:sp>
        <p:nvSpPr>
          <p:cNvPr id="4" name="Header Placeholder 3"/>
          <p:cNvSpPr txBox="1">
            <a:spLocks noGrp="1"/>
          </p:cNvSpPr>
          <p:nvPr>
            <p:ph type="hdr" sz="quarter"/>
          </p:nvPr>
        </p:nvSpPr>
        <p:spPr>
          <a:xfrm>
            <a:off x="0" y="0"/>
            <a:ext cx="3280680" cy="534240"/>
          </a:xfrm>
          <a:prstGeom prst="rect">
            <a:avLst/>
          </a:prstGeom>
          <a:noFill/>
          <a:ln>
            <a:noFill/>
          </a:ln>
        </p:spPr>
        <p:txBody>
          <a:bodyPr lIns="0" tIns="0" rIns="0" bIns="0" anchorCtr="0"/>
          <a:lstStyle>
            <a:lvl1pPr lvl="0" algn="r" rtl="1" hangingPunct="0">
              <a:buNone/>
              <a:tabLst/>
              <a:defRPr lang="en-US" sz="1400" kern="1200">
                <a:latin typeface="Times New Roman" pitchFamily="18"/>
                <a:ea typeface="Tahoma" pitchFamily="2"/>
                <a:cs typeface="Tahoma" pitchFamily="2"/>
              </a:defRPr>
            </a:lvl1pPr>
          </a:lstStyle>
          <a:p>
            <a:pPr lvl="0"/>
            <a:endParaRPr lang="en-US"/>
          </a:p>
        </p:txBody>
      </p:sp>
      <p:sp>
        <p:nvSpPr>
          <p:cNvPr id="5" name="Date Placeholder 4"/>
          <p:cNvSpPr txBox="1">
            <a:spLocks noGrp="1"/>
          </p:cNvSpPr>
          <p:nvPr>
            <p:ph type="dt" idx="1"/>
          </p:nvPr>
        </p:nvSpPr>
        <p:spPr>
          <a:xfrm>
            <a:off x="4278960" y="0"/>
            <a:ext cx="3280680" cy="534240"/>
          </a:xfrm>
          <a:prstGeom prst="rect">
            <a:avLst/>
          </a:prstGeom>
          <a:noFill/>
          <a:ln>
            <a:noFill/>
          </a:ln>
        </p:spPr>
        <p:txBody>
          <a:bodyPr lIns="0" tIns="0" rIns="0" bIns="0" anchorCtr="0"/>
          <a:lstStyle>
            <a:lvl1pPr lvl="0" algn="r" rtl="1" hangingPunct="0">
              <a:buNone/>
              <a:tabLst/>
              <a:defRPr lang="en-US" sz="1400" kern="1200">
                <a:latin typeface="Times New Roman" pitchFamily="18"/>
                <a:ea typeface="Tahoma" pitchFamily="2"/>
                <a:cs typeface="Tahoma" pitchFamily="2"/>
              </a:defRPr>
            </a:lvl1pPr>
          </a:lstStyle>
          <a:p>
            <a:pPr lvl="0"/>
            <a:endParaRPr lang="en-US"/>
          </a:p>
        </p:txBody>
      </p:sp>
      <p:sp>
        <p:nvSpPr>
          <p:cNvPr id="6" name="Footer Placeholder 5"/>
          <p:cNvSpPr txBox="1">
            <a:spLocks noGrp="1"/>
          </p:cNvSpPr>
          <p:nvPr>
            <p:ph type="ftr" sz="quarter" idx="4"/>
          </p:nvPr>
        </p:nvSpPr>
        <p:spPr>
          <a:xfrm>
            <a:off x="0" y="10157400"/>
            <a:ext cx="3280680" cy="534240"/>
          </a:xfrm>
          <a:prstGeom prst="rect">
            <a:avLst/>
          </a:prstGeom>
          <a:noFill/>
          <a:ln>
            <a:noFill/>
          </a:ln>
        </p:spPr>
        <p:txBody>
          <a:bodyPr lIns="0" tIns="0" rIns="0" bIns="0" anchor="b" anchorCtr="0"/>
          <a:lstStyle>
            <a:lvl1pPr lvl="0" algn="r" rtl="1" hangingPunct="0">
              <a:buNone/>
              <a:tabLst/>
              <a:defRPr lang="en-US" sz="1400" kern="1200">
                <a:latin typeface="Times New Roman" pitchFamily="18"/>
                <a:ea typeface="Tahoma"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278960" y="10157400"/>
            <a:ext cx="3280680" cy="534240"/>
          </a:xfrm>
          <a:prstGeom prst="rect">
            <a:avLst/>
          </a:prstGeom>
          <a:noFill/>
          <a:ln>
            <a:noFill/>
          </a:ln>
        </p:spPr>
        <p:txBody>
          <a:bodyPr lIns="0" tIns="0" rIns="0" bIns="0" anchor="b" anchorCtr="0"/>
          <a:lstStyle>
            <a:lvl1pPr lvl="0" algn="r" rtl="1" hangingPunct="0">
              <a:buNone/>
              <a:tabLst/>
              <a:defRPr lang="en-US" sz="1400" kern="1200">
                <a:latin typeface="Times New Roman" pitchFamily="18"/>
                <a:ea typeface="Tahoma" pitchFamily="2"/>
                <a:cs typeface="Tahoma" pitchFamily="2"/>
              </a:defRPr>
            </a:lvl1pPr>
          </a:lstStyle>
          <a:p>
            <a:pPr lvl="0"/>
            <a:fld id="{2EDDFD20-314E-47B9-9E35-59FC86C1720C}" type="slidenum">
              <a:rPr/>
              <a:pPr lvl="0"/>
              <a:t>‹#›</a:t>
            </a:fld>
            <a:endParaRPr lang="en-US"/>
          </a:p>
        </p:txBody>
      </p:sp>
    </p:spTree>
    <p:extLst>
      <p:ext uri="{BB962C8B-B14F-4D97-AF65-F5344CB8AC3E}">
        <p14:creationId xmlns:p14="http://schemas.microsoft.com/office/powerpoint/2010/main" val="366837844"/>
      </p:ext>
    </p:extLst>
  </p:cSld>
  <p:clrMap bg1="lt1" tx1="dk1" bg2="lt2" tx2="dk2" accent1="accent1" accent2="accent2" accent3="accent3" accent4="accent4" accent5="accent5" accent6="accent6" hlink="hlink" folHlink="folHlink"/>
  <p:notesStyle>
    <a:lvl1pPr marL="216000" marR="0" indent="-216000" algn="r" rtl="1" hangingPunct="0">
      <a:tabLst/>
      <a:defRPr lang="en-US" sz="2000" b="0" i="0" u="none" strike="noStrike" kern="1200">
        <a:ln>
          <a:noFill/>
        </a:ln>
        <a:latin typeface="Arial" pitchFamily="18"/>
        <a:ea typeface="Microsoft YaHei" pitchFamily="2"/>
        <a:cs typeface="Tahoma" pitchFamily="2"/>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4205049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719435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606582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he-IL"/>
          </a:p>
        </p:txBody>
      </p:sp>
      <p:sp>
        <p:nvSpPr>
          <p:cNvPr id="4" name="Date Placeholder 3"/>
          <p:cNvSpPr>
            <a:spLocks noGrp="1"/>
          </p:cNvSpPr>
          <p:nvPr>
            <p:ph type="dt" sz="half" idx="10"/>
          </p:nvPr>
        </p:nvSpPr>
        <p:spPr/>
        <p:txBody>
          <a:bodyPr/>
          <a:lstStyle/>
          <a:p>
            <a:pPr lvl="0"/>
            <a:fld id="{C9007479-659A-4257-B471-88F37CB2C5A2}" type="datetime1">
              <a:rPr lang="en-US" smtClean="0"/>
              <a:pPr lvl="0"/>
              <a:t>4/13/2020</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E5071AFB-0265-4D91-BEF9-3DA6279B172E}" type="slidenum">
              <a:rPr/>
              <a:pPr lvl="0"/>
              <a:t>‹#›</a:t>
            </a:fld>
            <a:endParaRPr lang="en-US"/>
          </a:p>
        </p:txBody>
      </p:sp>
    </p:spTree>
    <p:extLst>
      <p:ext uri="{BB962C8B-B14F-4D97-AF65-F5344CB8AC3E}">
        <p14:creationId xmlns:p14="http://schemas.microsoft.com/office/powerpoint/2010/main" val="3484562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p>
            <a:pPr lvl="0"/>
            <a:fld id="{C9007479-659A-4257-B471-88F37CB2C5A2}" type="datetime1">
              <a:rPr lang="en-US" smtClean="0"/>
              <a:pPr lvl="0"/>
              <a:t>4/13/2020</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CCD6D461-A726-4F52-AD0A-9AAD2CC32AB6}" type="slidenum">
              <a:rPr/>
              <a:pPr lvl="0"/>
              <a:t>‹#›</a:t>
            </a:fld>
            <a:endParaRPr lang="en-US"/>
          </a:p>
        </p:txBody>
      </p:sp>
    </p:spTree>
    <p:extLst>
      <p:ext uri="{BB962C8B-B14F-4D97-AF65-F5344CB8AC3E}">
        <p14:creationId xmlns:p14="http://schemas.microsoft.com/office/powerpoint/2010/main" val="37358645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lvl="0"/>
            <a:fld id="{C9007479-659A-4257-B471-88F37CB2C5A2}" type="datetime1">
              <a:rPr lang="en-US" smtClean="0"/>
              <a:pPr lvl="0"/>
              <a:t>4/13/2020</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047A989F-563B-40DA-9C06-624F9423A884}" type="slidenum">
              <a:rPr/>
              <a:pPr lvl="0"/>
              <a:t>‹#›</a:t>
            </a:fld>
            <a:endParaRPr lang="en-US"/>
          </a:p>
        </p:txBody>
      </p:sp>
    </p:spTree>
    <p:extLst>
      <p:ext uri="{BB962C8B-B14F-4D97-AF65-F5344CB8AC3E}">
        <p14:creationId xmlns:p14="http://schemas.microsoft.com/office/powerpoint/2010/main" val="16119747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1604963"/>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4648200" y="1604963"/>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Date Placeholder 4"/>
          <p:cNvSpPr>
            <a:spLocks noGrp="1"/>
          </p:cNvSpPr>
          <p:nvPr>
            <p:ph type="dt" sz="half" idx="10"/>
          </p:nvPr>
        </p:nvSpPr>
        <p:spPr/>
        <p:txBody>
          <a:bodyPr/>
          <a:lstStyle/>
          <a:p>
            <a:pPr lvl="0"/>
            <a:fld id="{C9007479-659A-4257-B471-88F37CB2C5A2}" type="datetime1">
              <a:rPr lang="en-US" smtClean="0"/>
              <a:pPr lvl="0"/>
              <a:t>4/13/2020</a:t>
            </a:fld>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6E2BBF51-9FD1-4813-9313-5FDC984C1F53}" type="slidenum">
              <a:rPr/>
              <a:pPr lvl="0"/>
              <a:t>‹#›</a:t>
            </a:fld>
            <a:endParaRPr lang="en-US"/>
          </a:p>
        </p:txBody>
      </p:sp>
    </p:spTree>
    <p:extLst>
      <p:ext uri="{BB962C8B-B14F-4D97-AF65-F5344CB8AC3E}">
        <p14:creationId xmlns:p14="http://schemas.microsoft.com/office/powerpoint/2010/main" val="637086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Date Placeholder 6"/>
          <p:cNvSpPr>
            <a:spLocks noGrp="1"/>
          </p:cNvSpPr>
          <p:nvPr>
            <p:ph type="dt" sz="half" idx="10"/>
          </p:nvPr>
        </p:nvSpPr>
        <p:spPr/>
        <p:txBody>
          <a:bodyPr/>
          <a:lstStyle/>
          <a:p>
            <a:pPr lvl="0"/>
            <a:fld id="{C9007479-659A-4257-B471-88F37CB2C5A2}" type="datetime1">
              <a:rPr lang="en-US" smtClean="0"/>
              <a:pPr lvl="0"/>
              <a:t>4/13/2020</a:t>
            </a:fld>
            <a:endParaRPr lang="en-US"/>
          </a:p>
        </p:txBody>
      </p:sp>
      <p:sp>
        <p:nvSpPr>
          <p:cNvPr id="8" name="Footer Placeholder 7"/>
          <p:cNvSpPr>
            <a:spLocks noGrp="1"/>
          </p:cNvSpPr>
          <p:nvPr>
            <p:ph type="ftr" sz="quarter" idx="11"/>
          </p:nvPr>
        </p:nvSpPr>
        <p:spPr/>
        <p:txBody>
          <a:bodyPr/>
          <a:lstStyle/>
          <a:p>
            <a:pPr lvl="0"/>
            <a:endParaRPr lang="en-US"/>
          </a:p>
        </p:txBody>
      </p:sp>
      <p:sp>
        <p:nvSpPr>
          <p:cNvPr id="9" name="Slide Number Placeholder 8"/>
          <p:cNvSpPr>
            <a:spLocks noGrp="1"/>
          </p:cNvSpPr>
          <p:nvPr>
            <p:ph type="sldNum" sz="quarter" idx="12"/>
          </p:nvPr>
        </p:nvSpPr>
        <p:spPr/>
        <p:txBody>
          <a:bodyPr/>
          <a:lstStyle/>
          <a:p>
            <a:pPr lvl="0"/>
            <a:fld id="{85A93038-5F80-40CE-AA01-8C68296B54B8}" type="slidenum">
              <a:rPr/>
              <a:pPr lvl="0"/>
              <a:t>‹#›</a:t>
            </a:fld>
            <a:endParaRPr lang="en-US"/>
          </a:p>
        </p:txBody>
      </p:sp>
    </p:spTree>
    <p:extLst>
      <p:ext uri="{BB962C8B-B14F-4D97-AF65-F5344CB8AC3E}">
        <p14:creationId xmlns:p14="http://schemas.microsoft.com/office/powerpoint/2010/main" val="3851283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Date Placeholder 2"/>
          <p:cNvSpPr>
            <a:spLocks noGrp="1"/>
          </p:cNvSpPr>
          <p:nvPr>
            <p:ph type="dt" sz="half" idx="10"/>
          </p:nvPr>
        </p:nvSpPr>
        <p:spPr/>
        <p:txBody>
          <a:bodyPr/>
          <a:lstStyle/>
          <a:p>
            <a:pPr lvl="0"/>
            <a:fld id="{C9007479-659A-4257-B471-88F37CB2C5A2}" type="datetime1">
              <a:rPr lang="en-US" smtClean="0"/>
              <a:pPr lvl="0"/>
              <a:t>4/13/2020</a:t>
            </a:fld>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EDCE8A36-CEF7-4577-B4DE-1A10CB5E7168}" type="slidenum">
              <a:rPr/>
              <a:pPr lvl="0"/>
              <a:t>‹#›</a:t>
            </a:fld>
            <a:endParaRPr lang="en-US"/>
          </a:p>
        </p:txBody>
      </p:sp>
    </p:spTree>
    <p:extLst>
      <p:ext uri="{BB962C8B-B14F-4D97-AF65-F5344CB8AC3E}">
        <p14:creationId xmlns:p14="http://schemas.microsoft.com/office/powerpoint/2010/main" val="3153945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fld id="{C9007479-659A-4257-B471-88F37CB2C5A2}" type="datetime1">
              <a:rPr lang="en-US" smtClean="0"/>
              <a:pPr lvl="0"/>
              <a:t>4/13/2020</a:t>
            </a:fld>
            <a:endParaRPr lang="en-US"/>
          </a:p>
        </p:txBody>
      </p:sp>
      <p:sp>
        <p:nvSpPr>
          <p:cNvPr id="3" name="Footer Placeholder 2"/>
          <p:cNvSpPr>
            <a:spLocks noGrp="1"/>
          </p:cNvSpPr>
          <p:nvPr>
            <p:ph type="ftr" sz="quarter" idx="11"/>
          </p:nvPr>
        </p:nvSpPr>
        <p:spPr/>
        <p:txBody>
          <a:bodyPr/>
          <a:lstStyle/>
          <a:p>
            <a:pPr lvl="0"/>
            <a:endParaRPr lang="en-US"/>
          </a:p>
        </p:txBody>
      </p:sp>
      <p:sp>
        <p:nvSpPr>
          <p:cNvPr id="4" name="Slide Number Placeholder 3"/>
          <p:cNvSpPr>
            <a:spLocks noGrp="1"/>
          </p:cNvSpPr>
          <p:nvPr>
            <p:ph type="sldNum" sz="quarter" idx="12"/>
          </p:nvPr>
        </p:nvSpPr>
        <p:spPr/>
        <p:txBody>
          <a:bodyPr/>
          <a:lstStyle/>
          <a:p>
            <a:pPr lvl="0"/>
            <a:fld id="{4A0BB1CC-CFF0-4A26-8AB9-7A9DD2EFD988}" type="slidenum">
              <a:rPr/>
              <a:pPr lvl="0"/>
              <a:t>‹#›</a:t>
            </a:fld>
            <a:endParaRPr lang="en-US"/>
          </a:p>
        </p:txBody>
      </p:sp>
    </p:spTree>
    <p:extLst>
      <p:ext uri="{BB962C8B-B14F-4D97-AF65-F5344CB8AC3E}">
        <p14:creationId xmlns:p14="http://schemas.microsoft.com/office/powerpoint/2010/main" val="1037558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lvl="0"/>
            <a:fld id="{C9007479-659A-4257-B471-88F37CB2C5A2}" type="datetime1">
              <a:rPr lang="en-US" smtClean="0"/>
              <a:pPr lvl="0"/>
              <a:t>4/13/2020</a:t>
            </a:fld>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76FA662E-FBD1-4EA3-A270-DD2213441DD7}" type="slidenum">
              <a:rPr/>
              <a:pPr lvl="0"/>
              <a:t>‹#›</a:t>
            </a:fld>
            <a:endParaRPr lang="en-US"/>
          </a:p>
        </p:txBody>
      </p:sp>
    </p:spTree>
    <p:extLst>
      <p:ext uri="{BB962C8B-B14F-4D97-AF65-F5344CB8AC3E}">
        <p14:creationId xmlns:p14="http://schemas.microsoft.com/office/powerpoint/2010/main" val="3373766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lvl="0"/>
            <a:fld id="{C9007479-659A-4257-B471-88F37CB2C5A2}" type="datetime1">
              <a:rPr lang="en-US" smtClean="0"/>
              <a:pPr lvl="0"/>
              <a:t>4/13/2020</a:t>
            </a:fld>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860BE854-3AD8-4D9B-AE81-629B146AAF15}" type="slidenum">
              <a:rPr/>
              <a:pPr lvl="0"/>
              <a:t>‹#›</a:t>
            </a:fld>
            <a:endParaRPr lang="en-US"/>
          </a:p>
        </p:txBody>
      </p:sp>
    </p:spTree>
    <p:extLst>
      <p:ext uri="{BB962C8B-B14F-4D97-AF65-F5344CB8AC3E}">
        <p14:creationId xmlns:p14="http://schemas.microsoft.com/office/powerpoint/2010/main" val="3724007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p>
            <a:pPr lvl="0"/>
            <a:fld id="{C9007479-659A-4257-B471-88F37CB2C5A2}" type="datetime1">
              <a:rPr lang="en-US" smtClean="0"/>
              <a:pPr lvl="0"/>
              <a:t>4/13/2020</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01B29C88-B60A-4738-9134-9B9E2F0E0676}" type="slidenum">
              <a:rPr/>
              <a:pPr lvl="0"/>
              <a:t>‹#›</a:t>
            </a:fld>
            <a:endParaRPr lang="en-US"/>
          </a:p>
        </p:txBody>
      </p:sp>
    </p:spTree>
    <p:extLst>
      <p:ext uri="{BB962C8B-B14F-4D97-AF65-F5344CB8AC3E}">
        <p14:creationId xmlns:p14="http://schemas.microsoft.com/office/powerpoint/2010/main" val="39076389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3038" y="1604963"/>
            <a:ext cx="2163762" cy="5035550"/>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26988" y="1604963"/>
            <a:ext cx="6343650" cy="50355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p>
            <a:pPr lvl="0"/>
            <a:fld id="{C9007479-659A-4257-B471-88F37CB2C5A2}" type="datetime1">
              <a:rPr lang="en-US" smtClean="0"/>
              <a:pPr lvl="0"/>
              <a:t>4/13/2020</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9940ED08-4C9E-4A9D-8C56-D3BBDA741179}" type="slidenum">
              <a:rPr/>
              <a:pPr lvl="0"/>
              <a:t>‹#›</a:t>
            </a:fld>
            <a:endParaRPr lang="en-US"/>
          </a:p>
        </p:txBody>
      </p:sp>
    </p:spTree>
    <p:extLst>
      <p:ext uri="{BB962C8B-B14F-4D97-AF65-F5344CB8AC3E}">
        <p14:creationId xmlns:p14="http://schemas.microsoft.com/office/powerpoint/2010/main" val="27625897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Freeform 6"/>
          <p:cNvSpPr/>
          <p:nvPr/>
        </p:nvSpPr>
        <p:spPr>
          <a:xfrm>
            <a:off x="-2520" y="5050800"/>
            <a:ext cx="3573720" cy="1806840"/>
          </a:xfrm>
          <a:custGeom>
            <a:avLst/>
            <a:gdLst>
              <a:gd name="f0" fmla="val 0"/>
              <a:gd name="f1" fmla="val 3574257"/>
              <a:gd name="f2" fmla="val 1807368"/>
              <a:gd name="f3" fmla="val 2382"/>
              <a:gd name="f4" fmla="val 2045494"/>
              <a:gd name="f5" fmla="val 1"/>
            </a:gdLst>
            <a:ahLst/>
            <a:cxnLst>
              <a:cxn ang="3cd4">
                <a:pos x="hc" y="t"/>
              </a:cxn>
              <a:cxn ang="0">
                <a:pos x="r" y="vc"/>
              </a:cxn>
              <a:cxn ang="cd4">
                <a:pos x="hc" y="b"/>
              </a:cxn>
              <a:cxn ang="cd2">
                <a:pos x="l" y="vc"/>
              </a:cxn>
            </a:cxnLst>
            <a:rect l="l" t="t" r="r" b="b"/>
            <a:pathLst>
              <a:path w="3574257" h="1807368">
                <a:moveTo>
                  <a:pt x="f3" y="f2"/>
                </a:moveTo>
                <a:lnTo>
                  <a:pt x="f0" y="f0"/>
                </a:lnTo>
                <a:lnTo>
                  <a:pt x="f4" y="f5"/>
                </a:lnTo>
                <a:lnTo>
                  <a:pt x="f1" y="f2"/>
                </a:lnTo>
                <a:lnTo>
                  <a:pt x="f3" y="f2"/>
                </a:lnTo>
                <a:close/>
              </a:path>
            </a:pathLst>
          </a:custGeom>
          <a:solidFill>
            <a:srgbClr val="27C2FF"/>
          </a:solidFill>
          <a:ln>
            <a:noFill/>
            <a:prstDash val="solid"/>
          </a:ln>
        </p:spPr>
        <p:txBody>
          <a:bodyPr vert="horz" wrap="square" lIns="90000" tIns="45000" rIns="90000" bIns="45000" anchor="ctr" anchorCtr="0" compatLnSpc="0"/>
          <a:lstStyle/>
          <a:p>
            <a:pPr marL="0" marR="0" lvl="0" indent="0" algn="r" rtl="1" hangingPunct="0">
              <a:lnSpc>
                <a:spcPct val="100000"/>
              </a:lnSpc>
              <a:spcBef>
                <a:spcPts val="0"/>
              </a:spcBef>
              <a:spcAft>
                <a:spcPts val="0"/>
              </a:spcAft>
              <a:buNone/>
              <a:tabLst/>
            </a:pPr>
            <a:endParaRPr lang="en-US" sz="1800" b="0" i="0" u="none" strike="noStrike" kern="1200">
              <a:ln>
                <a:noFill/>
              </a:ln>
              <a:latin typeface="Arial" pitchFamily="18"/>
              <a:ea typeface="Microsoft YaHei" pitchFamily="2"/>
              <a:cs typeface="Tahoma" pitchFamily="2"/>
            </a:endParaRPr>
          </a:p>
        </p:txBody>
      </p:sp>
      <p:sp>
        <p:nvSpPr>
          <p:cNvPr id="3" name="Freeform 7"/>
          <p:cNvSpPr/>
          <p:nvPr/>
        </p:nvSpPr>
        <p:spPr>
          <a:xfrm>
            <a:off x="-2520" y="5051160"/>
            <a:ext cx="9146160" cy="1806480"/>
          </a:xfrm>
          <a:custGeom>
            <a:avLst/>
            <a:gdLst>
              <a:gd name="f0" fmla="val 0"/>
              <a:gd name="f1" fmla="val 3352800"/>
              <a:gd name="f2" fmla="val 527584"/>
              <a:gd name="f3" fmla="val 748227"/>
              <a:gd name="f4" fmla="val 271"/>
            </a:gdLst>
            <a:ahLst/>
            <a:cxnLst>
              <a:cxn ang="3cd4">
                <a:pos x="hc" y="t"/>
              </a:cxn>
              <a:cxn ang="0">
                <a:pos x="r" y="vc"/>
              </a:cxn>
              <a:cxn ang="cd4">
                <a:pos x="hc" y="b"/>
              </a:cxn>
              <a:cxn ang="cd2">
                <a:pos x="l" y="vc"/>
              </a:cxn>
            </a:cxnLst>
            <a:rect l="l" t="t" r="r" b="b"/>
            <a:pathLst>
              <a:path w="3352800" h="527584">
                <a:moveTo>
                  <a:pt x="f0" y="f2"/>
                </a:moveTo>
                <a:lnTo>
                  <a:pt x="f3" y="f0"/>
                </a:lnTo>
                <a:lnTo>
                  <a:pt x="f1" y="f4"/>
                </a:lnTo>
                <a:lnTo>
                  <a:pt x="f1" y="f2"/>
                </a:lnTo>
                <a:lnTo>
                  <a:pt x="f0" y="f2"/>
                </a:lnTo>
                <a:close/>
              </a:path>
            </a:pathLst>
          </a:custGeom>
          <a:solidFill>
            <a:srgbClr val="5DF0F6">
              <a:alpha val="80000"/>
            </a:srgbClr>
          </a:solidFill>
          <a:ln>
            <a:noFill/>
            <a:prstDash val="solid"/>
          </a:ln>
        </p:spPr>
        <p:txBody>
          <a:bodyPr vert="horz" wrap="square" lIns="90000" tIns="45000" rIns="90000" bIns="45000" anchor="ctr" anchorCtr="0" compatLnSpc="0"/>
          <a:lstStyle/>
          <a:p>
            <a:pPr marL="0" marR="0" lvl="0" indent="0" algn="r" rtl="1" hangingPunct="0">
              <a:lnSpc>
                <a:spcPct val="100000"/>
              </a:lnSpc>
              <a:spcBef>
                <a:spcPts val="0"/>
              </a:spcBef>
              <a:spcAft>
                <a:spcPts val="0"/>
              </a:spcAft>
              <a:buNone/>
              <a:tabLst/>
            </a:pPr>
            <a:endParaRPr lang="en-US" sz="1800" b="0" i="0" u="none" strike="noStrike" kern="1200">
              <a:ln>
                <a:noFill/>
              </a:ln>
              <a:latin typeface="Arial" pitchFamily="18"/>
              <a:ea typeface="Microsoft YaHei" pitchFamily="2"/>
              <a:cs typeface="Tahoma" pitchFamily="2"/>
            </a:endParaRPr>
          </a:p>
        </p:txBody>
      </p:sp>
      <p:sp>
        <p:nvSpPr>
          <p:cNvPr id="4" name="Right Triangle 6"/>
          <p:cNvSpPr/>
          <p:nvPr/>
        </p:nvSpPr>
        <p:spPr>
          <a:xfrm>
            <a:off x="0" y="2647800"/>
            <a:ext cx="3571560" cy="4209840"/>
          </a:xfrm>
          <a:custGeom>
            <a:avLst/>
            <a:gdLst>
              <a:gd name="f0" fmla="val 10800000"/>
              <a:gd name="f1" fmla="val 5400000"/>
              <a:gd name="f2" fmla="val 180"/>
              <a:gd name="f3" fmla="val w"/>
              <a:gd name="f4" fmla="val h"/>
              <a:gd name="f5" fmla="val 0"/>
              <a:gd name="f6" fmla="val 21600"/>
              <a:gd name="f7" fmla="+- 0 0 0"/>
              <a:gd name="f8" fmla="*/ f3 1 21600"/>
              <a:gd name="f9" fmla="*/ f4 1 21600"/>
              <a:gd name="f10" fmla="*/ f7 f0 1"/>
              <a:gd name="f11" fmla="*/ 1900 f8 1"/>
              <a:gd name="f12" fmla="*/ 12700 f8 1"/>
              <a:gd name="f13" fmla="*/ 19700 f9 1"/>
              <a:gd name="f14" fmla="*/ 12700 f9 1"/>
              <a:gd name="f15" fmla="*/ 0 f8 1"/>
              <a:gd name="f16" fmla="*/ 0 f9 1"/>
              <a:gd name="f17" fmla="*/ f10 1 f2"/>
              <a:gd name="f18" fmla="*/ 10800 f9 1"/>
              <a:gd name="f19" fmla="*/ 21600 f9 1"/>
              <a:gd name="f20" fmla="*/ 10800 f8 1"/>
              <a:gd name="f21" fmla="*/ 21600 f8 1"/>
              <a:gd name="f22" fmla="+- f17 0 f1"/>
            </a:gdLst>
            <a:ahLst/>
            <a:cxnLst>
              <a:cxn ang="3cd4">
                <a:pos x="hc" y="t"/>
              </a:cxn>
              <a:cxn ang="0">
                <a:pos x="r" y="vc"/>
              </a:cxn>
              <a:cxn ang="cd4">
                <a:pos x="hc" y="b"/>
              </a:cxn>
              <a:cxn ang="cd2">
                <a:pos x="l" y="vc"/>
              </a:cxn>
              <a:cxn ang="f22">
                <a:pos x="f15" y="f16"/>
              </a:cxn>
              <a:cxn ang="f22">
                <a:pos x="f15" y="f18"/>
              </a:cxn>
              <a:cxn ang="f22">
                <a:pos x="f15" y="f19"/>
              </a:cxn>
              <a:cxn ang="f22">
                <a:pos x="f20" y="f19"/>
              </a:cxn>
              <a:cxn ang="f22">
                <a:pos x="f21" y="f19"/>
              </a:cxn>
              <a:cxn ang="f22">
                <a:pos x="f20" y="f18"/>
              </a:cxn>
            </a:cxnLst>
            <a:rect l="f11" t="f14" r="f12" b="f13"/>
            <a:pathLst>
              <a:path w="21600" h="21600">
                <a:moveTo>
                  <a:pt x="f5" y="f5"/>
                </a:moveTo>
                <a:lnTo>
                  <a:pt x="f6" y="f6"/>
                </a:lnTo>
                <a:lnTo>
                  <a:pt x="f5" y="f6"/>
                </a:lnTo>
                <a:lnTo>
                  <a:pt x="f5" y="f5"/>
                </a:lnTo>
                <a:close/>
              </a:path>
            </a:pathLst>
          </a:custGeom>
          <a:solidFill>
            <a:srgbClr val="27C2FF"/>
          </a:solidFill>
          <a:ln>
            <a:noFill/>
            <a:prstDash val="solid"/>
          </a:ln>
        </p:spPr>
        <p:txBody>
          <a:bodyPr vert="horz" wrap="square" lIns="90000" tIns="45000" rIns="90000" bIns="45000" anchor="ctr" anchorCtr="0" compatLnSpc="0"/>
          <a:lstStyle/>
          <a:p>
            <a:pPr marL="0" marR="0" lvl="0" indent="0" algn="r" rtl="1" hangingPunct="0">
              <a:lnSpc>
                <a:spcPct val="100000"/>
              </a:lnSpc>
              <a:spcBef>
                <a:spcPts val="0"/>
              </a:spcBef>
              <a:spcAft>
                <a:spcPts val="0"/>
              </a:spcAft>
              <a:buNone/>
              <a:tabLst/>
            </a:pPr>
            <a:endParaRPr lang="en-US" sz="1800" b="0" i="0" u="none" strike="noStrike" kern="1200">
              <a:ln>
                <a:noFill/>
              </a:ln>
              <a:latin typeface="Arial" pitchFamily="18"/>
              <a:ea typeface="Microsoft YaHei" pitchFamily="2"/>
              <a:cs typeface="Tahoma" pitchFamily="2"/>
            </a:endParaRPr>
          </a:p>
        </p:txBody>
      </p:sp>
      <p:sp>
        <p:nvSpPr>
          <p:cNvPr id="5" name="Freeform 7"/>
          <p:cNvSpPr/>
          <p:nvPr/>
        </p:nvSpPr>
        <p:spPr>
          <a:xfrm>
            <a:off x="-2520" y="-1080"/>
            <a:ext cx="9146160" cy="6858720"/>
          </a:xfrm>
          <a:custGeom>
            <a:avLst/>
            <a:gdLst>
              <a:gd name="f0" fmla="val 0"/>
              <a:gd name="f1" fmla="val 3352800"/>
              <a:gd name="f2" fmla="val 2002901"/>
              <a:gd name="f3" fmla="val 2836585"/>
              <a:gd name="f4" fmla="val 270"/>
            </a:gdLst>
            <a:ahLst/>
            <a:cxnLst>
              <a:cxn ang="3cd4">
                <a:pos x="hc" y="t"/>
              </a:cxn>
              <a:cxn ang="0">
                <a:pos x="r" y="vc"/>
              </a:cxn>
              <a:cxn ang="cd4">
                <a:pos x="hc" y="b"/>
              </a:cxn>
              <a:cxn ang="cd2">
                <a:pos x="l" y="vc"/>
              </a:cxn>
            </a:cxnLst>
            <a:rect l="l" t="t" r="r" b="b"/>
            <a:pathLst>
              <a:path w="3352800" h="2002901">
                <a:moveTo>
                  <a:pt x="f0" y="f2"/>
                </a:moveTo>
                <a:lnTo>
                  <a:pt x="f3" y="f0"/>
                </a:lnTo>
                <a:lnTo>
                  <a:pt x="f1" y="f4"/>
                </a:lnTo>
                <a:lnTo>
                  <a:pt x="f1" y="f2"/>
                </a:lnTo>
                <a:lnTo>
                  <a:pt x="f0" y="f2"/>
                </a:lnTo>
                <a:close/>
              </a:path>
            </a:pathLst>
          </a:custGeom>
          <a:solidFill>
            <a:srgbClr val="5DF0F6">
              <a:alpha val="80000"/>
            </a:srgbClr>
          </a:solidFill>
          <a:ln>
            <a:noFill/>
            <a:prstDash val="solid"/>
          </a:ln>
        </p:spPr>
        <p:txBody>
          <a:bodyPr vert="horz" wrap="square" lIns="90000" tIns="45000" rIns="90000" bIns="45000" anchor="ctr" anchorCtr="0" compatLnSpc="0"/>
          <a:lstStyle/>
          <a:p>
            <a:pPr marL="0" marR="0" lvl="0" indent="0" algn="r" rtl="1" hangingPunct="0">
              <a:lnSpc>
                <a:spcPct val="100000"/>
              </a:lnSpc>
              <a:spcBef>
                <a:spcPts val="0"/>
              </a:spcBef>
              <a:spcAft>
                <a:spcPts val="0"/>
              </a:spcAft>
              <a:buNone/>
              <a:tabLst/>
            </a:pPr>
            <a:endParaRPr lang="en-US" sz="1800" b="0" i="0" u="none" strike="noStrike" kern="1200">
              <a:ln>
                <a:noFill/>
              </a:ln>
              <a:latin typeface="Arial" pitchFamily="18"/>
              <a:ea typeface="Microsoft YaHei" pitchFamily="2"/>
              <a:cs typeface="Tahoma" pitchFamily="2"/>
            </a:endParaRPr>
          </a:p>
        </p:txBody>
      </p:sp>
      <p:sp>
        <p:nvSpPr>
          <p:cNvPr id="6" name="Title 1"/>
          <p:cNvSpPr txBox="1">
            <a:spLocks noGrp="1"/>
          </p:cNvSpPr>
          <p:nvPr>
            <p:ph type="title"/>
          </p:nvPr>
        </p:nvSpPr>
        <p:spPr>
          <a:xfrm rot="2460000">
            <a:off x="27276" y="5436237"/>
            <a:ext cx="5648400" cy="1203840"/>
          </a:xfrm>
          <a:prstGeom prst="rect">
            <a:avLst/>
          </a:prstGeom>
          <a:noFill/>
          <a:ln>
            <a:noFill/>
          </a:ln>
        </p:spPr>
        <p:txBody>
          <a:bodyPr vert="horz" wrap="square" lIns="90000" tIns="45000" rIns="90000" bIns="9000" anchor="b"/>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he-IL"/>
              <a:t>יש ללחוץ כדי לערוך את עיצוב טקסט הכותרתלחץ כדי לערוך סגנון כותרת של תבנית בסיס</a:t>
            </a:r>
          </a:p>
        </p:txBody>
      </p:sp>
      <p:sp>
        <p:nvSpPr>
          <p:cNvPr id="7" name="Date Placeholder 3"/>
          <p:cNvSpPr txBox="1">
            <a:spLocks noGrp="1"/>
          </p:cNvSpPr>
          <p:nvPr>
            <p:ph type="dt" sz="half" idx="2"/>
          </p:nvPr>
        </p:nvSpPr>
        <p:spPr>
          <a:xfrm rot="2460000">
            <a:off x="69369" y="7297983"/>
            <a:ext cx="2175840" cy="200880"/>
          </a:xfrm>
          <a:prstGeom prst="rect">
            <a:avLst/>
          </a:prstGeom>
          <a:noFill/>
          <a:ln>
            <a:noFill/>
          </a:ln>
        </p:spPr>
        <p:txBody>
          <a:bodyPr wrap="square" lIns="90000" tIns="45000" rIns="90000" bIns="45000" anchor="t" anchorCtr="0"/>
          <a:lstStyle>
            <a:lvl1pPr marL="0" marR="0" lvl="0" indent="0" algn="r" rtl="1" hangingPunct="1">
              <a:spcBef>
                <a:spcPts val="0"/>
              </a:spcBef>
              <a:spcAft>
                <a:spcPts val="0"/>
              </a:spcAft>
              <a:buNone/>
              <a:tabLst/>
              <a:defRPr lang="en-US" sz="1800" b="0" i="0" u="none" strike="noStrike" kern="1200" spc="0">
                <a:solidFill>
                  <a:srgbClr val="000000"/>
                </a:solidFill>
                <a:latin typeface="Arial" pitchFamily="18"/>
                <a:ea typeface="Tahoma" pitchFamily="2"/>
                <a:cs typeface="Tahoma" pitchFamily="2"/>
              </a:defRPr>
            </a:lvl1pPr>
          </a:lstStyle>
          <a:p>
            <a:pPr lvl="0"/>
            <a:fld id="{C9007479-659A-4257-B471-88F37CB2C5A2}" type="datetime1">
              <a:rPr lang="en-US"/>
              <a:pPr lvl="0"/>
              <a:t>4/13/2020</a:t>
            </a:fld>
            <a:endParaRPr lang="en-US"/>
          </a:p>
        </p:txBody>
      </p:sp>
      <p:sp>
        <p:nvSpPr>
          <p:cNvPr id="8" name="Footer Placeholder 4"/>
          <p:cNvSpPr txBox="1">
            <a:spLocks noGrp="1"/>
          </p:cNvSpPr>
          <p:nvPr>
            <p:ph type="ftr" sz="quarter" idx="3"/>
          </p:nvPr>
        </p:nvSpPr>
        <p:spPr>
          <a:xfrm>
            <a:off x="3517559" y="6285240"/>
            <a:ext cx="4723920" cy="273960"/>
          </a:xfrm>
          <a:prstGeom prst="rect">
            <a:avLst/>
          </a:prstGeom>
          <a:noFill/>
          <a:ln>
            <a:noFill/>
          </a:ln>
        </p:spPr>
        <p:txBody>
          <a:bodyPr wrap="square" lIns="90000" tIns="45000" rIns="90000" bIns="45000" anchor="t" anchorCtr="0"/>
          <a:lstStyle>
            <a:lvl1pPr lvl="0" algn="r" rtl="1" hangingPunct="0">
              <a:buNone/>
              <a:tabLst/>
              <a:defRPr lang="en-US" sz="2400" kern="1200">
                <a:latin typeface="Times New Roman" pitchFamily="18"/>
                <a:ea typeface="Tahoma" pitchFamily="2"/>
                <a:cs typeface="Tahoma" pitchFamily="2"/>
              </a:defRPr>
            </a:lvl1pPr>
          </a:lstStyle>
          <a:p>
            <a:pPr lvl="0"/>
            <a:endParaRPr lang="en-US"/>
          </a:p>
        </p:txBody>
      </p:sp>
      <p:sp>
        <p:nvSpPr>
          <p:cNvPr id="9" name="Slide Number Placeholder 5"/>
          <p:cNvSpPr txBox="1">
            <a:spLocks noGrp="1"/>
          </p:cNvSpPr>
          <p:nvPr>
            <p:ph type="sldNum" sz="quarter" idx="4"/>
          </p:nvPr>
        </p:nvSpPr>
        <p:spPr>
          <a:xfrm>
            <a:off x="8400960" y="6170760"/>
            <a:ext cx="502560" cy="502560"/>
          </a:xfrm>
          <a:prstGeom prst="rect">
            <a:avLst/>
          </a:prstGeom>
          <a:noFill/>
          <a:ln w="19080">
            <a:solidFill>
              <a:srgbClr val="FFFFFF"/>
            </a:solidFill>
            <a:prstDash val="solid"/>
          </a:ln>
        </p:spPr>
        <p:txBody>
          <a:bodyPr wrap="square" lIns="90000" tIns="45000" rIns="90000" bIns="45000" anchor="t" anchorCtr="0"/>
          <a:lstStyle>
            <a:lvl1pPr marL="0" marR="0" lvl="0" indent="0" algn="r" rtl="1" hangingPunct="1">
              <a:spcBef>
                <a:spcPts val="0"/>
              </a:spcBef>
              <a:spcAft>
                <a:spcPts val="0"/>
              </a:spcAft>
              <a:buNone/>
              <a:tabLst/>
              <a:defRPr lang="en-US" sz="1800" b="0" i="0" u="none" strike="noStrike" kern="1200" spc="0">
                <a:solidFill>
                  <a:srgbClr val="000000"/>
                </a:solidFill>
                <a:latin typeface="Arial" pitchFamily="18"/>
                <a:ea typeface="Tahoma" pitchFamily="2"/>
                <a:cs typeface="Tahoma" pitchFamily="2"/>
              </a:defRPr>
            </a:lvl1pPr>
          </a:lstStyle>
          <a:p>
            <a:pPr lvl="0"/>
            <a:fld id="{9322A8B7-ACF4-4FF5-8849-121D0D553F88}" type="slidenum">
              <a:rPr/>
              <a:pPr lvl="0"/>
              <a:t>‹#›</a:t>
            </a:fld>
            <a:endParaRPr lang="en-US"/>
          </a:p>
        </p:txBody>
      </p:sp>
      <p:sp>
        <p:nvSpPr>
          <p:cNvPr id="10" name="Text Placeholder 9"/>
          <p:cNvSpPr txBox="1">
            <a:spLocks noGrp="1"/>
          </p:cNvSpPr>
          <p:nvPr>
            <p:ph type="body" idx="1"/>
          </p:nvPr>
        </p:nvSpPr>
        <p:spPr>
          <a:xfrm>
            <a:off x="457200" y="1604520"/>
            <a:ext cx="8229240" cy="4525920"/>
          </a:xfrm>
          <a:prstGeom prst="rect">
            <a:avLst/>
          </a:prstGeom>
          <a:noFill/>
          <a:ln>
            <a:noFill/>
          </a:ln>
        </p:spPr>
        <p:txBody>
          <a:bodyPr vert="horz" lIns="0" tIns="0" rIns="0" bIns="0"/>
          <a:lstStyle>
            <a:defPPr marL="432000" lvl="0" indent="-324000" algn="r" rtl="1" hangingPunct="1">
              <a:spcBef>
                <a:spcPts val="0"/>
              </a:spcBef>
              <a:spcAft>
                <a:spcPts val="1417"/>
              </a:spcAft>
              <a:buSzPct val="45000"/>
              <a:buFont typeface="StarSymbol"/>
              <a:buNone/>
              <a:defRPr lang="he-IL" sz="1600" b="1" i="0" u="none" strike="noStrike" kern="1200" spc="0">
                <a:ln>
                  <a:noFill/>
                </a:ln>
                <a:solidFill>
                  <a:srgbClr val="000000"/>
                </a:solidFill>
                <a:latin typeface="Arial"/>
                <a:ea typeface="Microsoft YaHei" pitchFamily="2"/>
                <a:cs typeface="Tahoma" pitchFamily="2"/>
              </a:defRPr>
            </a:defPPr>
            <a:lvl1pPr marL="432000" lvl="0" indent="-324000" algn="r" rtl="1" hangingPunct="1">
              <a:spcBef>
                <a:spcPts val="0"/>
              </a:spcBef>
              <a:spcAft>
                <a:spcPts val="1417"/>
              </a:spcAft>
              <a:buSzPct val="45000"/>
              <a:buFont typeface="StarSymbol"/>
              <a:buChar char="●"/>
              <a:defRPr lang="he-IL" sz="1600" b="1" i="0" u="none" strike="noStrike" kern="1200" spc="0">
                <a:ln>
                  <a:noFill/>
                </a:ln>
                <a:solidFill>
                  <a:srgbClr val="000000"/>
                </a:solidFill>
                <a:latin typeface="Arial"/>
                <a:ea typeface="Microsoft YaHei" pitchFamily="2"/>
                <a:cs typeface="Tahoma" pitchFamily="2"/>
              </a:defRPr>
            </a:lvl1pPr>
            <a:lvl2pPr marL="864000" lvl="1" indent="-324000" algn="r" rtl="1" hangingPunct="1">
              <a:spcBef>
                <a:spcPts val="0"/>
              </a:spcBef>
              <a:spcAft>
                <a:spcPts val="1134"/>
              </a:spcAft>
              <a:buSzPct val="75000"/>
              <a:buFont typeface="StarSymbol"/>
              <a:buChar char="–"/>
              <a:defRPr lang="he-IL" sz="1600" b="0" i="0" u="none" strike="noStrike" kern="1200" spc="0">
                <a:ln>
                  <a:noFill/>
                </a:ln>
                <a:solidFill>
                  <a:srgbClr val="000000"/>
                </a:solidFill>
                <a:latin typeface="Arial"/>
                <a:ea typeface="Microsoft YaHei" pitchFamily="2"/>
                <a:cs typeface="Tahoma" pitchFamily="2"/>
              </a:defRPr>
            </a:lvl2pPr>
            <a:lvl3pPr marL="1295999" lvl="2" indent="-288000" algn="r" rtl="1" hangingPunct="1">
              <a:spcBef>
                <a:spcPts val="0"/>
              </a:spcBef>
              <a:spcAft>
                <a:spcPts val="850"/>
              </a:spcAft>
              <a:buSzPct val="45000"/>
              <a:buFont typeface="StarSymbol"/>
              <a:buChar char="●"/>
              <a:defRPr lang="he-IL" sz="1600" b="0" i="0" u="none" strike="noStrike" kern="1200" spc="0">
                <a:ln>
                  <a:noFill/>
                </a:ln>
                <a:solidFill>
                  <a:srgbClr val="000000"/>
                </a:solidFill>
                <a:latin typeface="Arial"/>
                <a:ea typeface="Microsoft YaHei" pitchFamily="2"/>
                <a:cs typeface="Tahoma" pitchFamily="2"/>
              </a:defRPr>
            </a:lvl3pPr>
            <a:lvl4pPr marL="1728000" lvl="3" indent="-216000" algn="r" rtl="1" hangingPunct="1">
              <a:spcBef>
                <a:spcPts val="0"/>
              </a:spcBef>
              <a:spcAft>
                <a:spcPts val="567"/>
              </a:spcAft>
              <a:buSzPct val="75000"/>
              <a:buFont typeface="StarSymbol"/>
              <a:buChar char="–"/>
              <a:defRPr lang="he-IL" sz="1600" b="0" i="0" u="none" strike="noStrike" kern="1200" spc="0">
                <a:ln>
                  <a:noFill/>
                </a:ln>
                <a:solidFill>
                  <a:srgbClr val="000000"/>
                </a:solidFill>
                <a:latin typeface="Arial"/>
                <a:ea typeface="Microsoft YaHei" pitchFamily="2"/>
                <a:cs typeface="Tahoma" pitchFamily="2"/>
              </a:defRPr>
            </a:lvl4pPr>
            <a:lvl5pPr marL="2160000" lvl="4" indent="-216000" algn="r" rtl="1" hangingPunct="1">
              <a:spcBef>
                <a:spcPts val="0"/>
              </a:spcBef>
              <a:spcAft>
                <a:spcPts val="283"/>
              </a:spcAft>
              <a:buSzPct val="45000"/>
              <a:buFont typeface="StarSymbol"/>
              <a:buChar char="●"/>
              <a:defRPr lang="he-IL" sz="2000" b="0" i="0" u="none" strike="noStrike" kern="1200" spc="0">
                <a:ln>
                  <a:noFill/>
                </a:ln>
                <a:solidFill>
                  <a:srgbClr val="000000"/>
                </a:solidFill>
                <a:latin typeface="Arial"/>
                <a:ea typeface="Microsoft YaHei" pitchFamily="2"/>
                <a:cs typeface="Tahoma" pitchFamily="2"/>
              </a:defRPr>
            </a:lvl5pPr>
            <a:lvl6pPr marL="2592000" lvl="5" indent="-216000" algn="r" rtl="1" hangingPunct="1">
              <a:spcBef>
                <a:spcPts val="0"/>
              </a:spcBef>
              <a:spcAft>
                <a:spcPts val="283"/>
              </a:spcAft>
              <a:buSzPct val="45000"/>
              <a:buFont typeface="StarSymbol"/>
              <a:buChar char="●"/>
              <a:defRPr lang="he-IL" sz="2000" b="0" i="0" u="none" strike="noStrike" kern="1200" spc="0">
                <a:ln>
                  <a:noFill/>
                </a:ln>
                <a:solidFill>
                  <a:srgbClr val="000000"/>
                </a:solidFill>
                <a:latin typeface="Arial"/>
                <a:ea typeface="Microsoft YaHei" pitchFamily="2"/>
                <a:cs typeface="Tahoma" pitchFamily="2"/>
              </a:defRPr>
            </a:lvl6pPr>
            <a:lvl7pPr marL="3024000" lvl="6" indent="-216000" algn="r" rtl="1" hangingPunct="1">
              <a:spcBef>
                <a:spcPts val="0"/>
              </a:spcBef>
              <a:spcAft>
                <a:spcPts val="283"/>
              </a:spcAft>
              <a:buSzPct val="45000"/>
              <a:buFont typeface="StarSymbol"/>
              <a:buChar char="●"/>
              <a:defRPr lang="he-IL" sz="2000" b="0" i="0" u="none" strike="noStrike" kern="1200" spc="0">
                <a:ln>
                  <a:noFill/>
                </a:ln>
                <a:solidFill>
                  <a:srgbClr val="000000"/>
                </a:solidFill>
                <a:latin typeface="Arial"/>
                <a:ea typeface="Microsoft YaHei" pitchFamily="2"/>
                <a:cs typeface="Tahoma" pitchFamily="2"/>
              </a:defRPr>
            </a:lvl7pPr>
            <a:lvl8pPr marL="3456000" lvl="7" indent="-216000" algn="r" rtl="1" hangingPunct="1">
              <a:spcBef>
                <a:spcPts val="0"/>
              </a:spcBef>
              <a:spcAft>
                <a:spcPts val="283"/>
              </a:spcAft>
              <a:buSzPct val="45000"/>
              <a:buFont typeface="StarSymbol"/>
              <a:buChar char="●"/>
              <a:defRPr lang="he-IL" sz="2000" b="0" i="0" u="none" strike="noStrike" kern="1200" spc="0">
                <a:ln>
                  <a:noFill/>
                </a:ln>
                <a:solidFill>
                  <a:srgbClr val="000000"/>
                </a:solidFill>
                <a:latin typeface="Arial"/>
                <a:ea typeface="Microsoft YaHei" pitchFamily="2"/>
                <a:cs typeface="Tahoma" pitchFamily="2"/>
              </a:defRPr>
            </a:lvl8pPr>
            <a:lvl9pPr marL="3887999" lvl="8" indent="-216000" algn="r" rtl="1" hangingPunct="1">
              <a:spcBef>
                <a:spcPts val="0"/>
              </a:spcBef>
              <a:spcAft>
                <a:spcPts val="283"/>
              </a:spcAft>
              <a:buSzPct val="45000"/>
              <a:buFont typeface="StarSymbol"/>
              <a:buChar char="●"/>
              <a:defRPr lang="he-IL" sz="2000" b="0" i="0" u="none" strike="noStrike" kern="1200" spc="0">
                <a:ln>
                  <a:noFill/>
                </a:ln>
                <a:solidFill>
                  <a:srgbClr val="000000"/>
                </a:solidFill>
                <a:latin typeface="Arial"/>
                <a:ea typeface="Microsoft YaHei" pitchFamily="2"/>
                <a:cs typeface="Tahoma" pitchFamily="2"/>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lvl="0" algn="l" rtl="1" hangingPunct="1">
        <a:spcBef>
          <a:spcPts val="0"/>
        </a:spcBef>
        <a:spcAft>
          <a:spcPts val="0"/>
        </a:spcAft>
        <a:buNone/>
        <a:tabLst/>
        <a:defRPr lang="he-IL" sz="3200" b="0" i="0" u="none" strike="noStrike" kern="1200" spc="0">
          <a:ln>
            <a:noFill/>
          </a:ln>
          <a:solidFill>
            <a:srgbClr val="000000"/>
          </a:solidFill>
          <a:latin typeface="Arial" pitchFamily="18"/>
          <a:ea typeface="Microsoft YaHei" pitchFamily="2"/>
          <a:cs typeface="Tahoma" pitchFamily="2"/>
        </a:defRPr>
      </a:lvl1pPr>
    </p:titleStyle>
    <p:bodyStyle>
      <a:lvl1pPr algn="r" rtl="1" hangingPunct="1">
        <a:spcBef>
          <a:spcPts val="0"/>
        </a:spcBef>
        <a:spcAft>
          <a:spcPts val="1417"/>
        </a:spcAft>
        <a:tabLst/>
        <a:defRPr lang="he-IL" sz="1600" b="1" i="0" u="none" strike="noStrike" kern="1200" spc="0">
          <a:ln>
            <a:noFill/>
          </a:ln>
          <a:solidFill>
            <a:srgbClr val="000000"/>
          </a:solidFill>
          <a:latin typeface="Arial" pitchFamily="18"/>
          <a:ea typeface="Microsoft YaHei" pitchFamily="2"/>
          <a:cs typeface="Tahoma" pitchFamily="2"/>
        </a:defRPr>
      </a:lvl1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mailto:Yamit@rshbiro.com"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showMasterSp="0">
  <p:cSld name="page1">
    <p:spTree>
      <p:nvGrpSpPr>
        <p:cNvPr id="1" name=""/>
        <p:cNvGrpSpPr/>
        <p:nvPr/>
      </p:nvGrpSpPr>
      <p:grpSpPr>
        <a:xfrm>
          <a:off x="0" y="0"/>
          <a:ext cx="0" cy="0"/>
          <a:chOff x="0" y="0"/>
          <a:chExt cx="0" cy="0"/>
        </a:xfrm>
      </p:grpSpPr>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80528" y="-2741934"/>
            <a:ext cx="10419406" cy="10419406"/>
          </a:xfrm>
          <a:prstGeom prst="rect">
            <a:avLst/>
          </a:prstGeom>
        </p:spPr>
      </p:pic>
      <p:pic>
        <p:nvPicPr>
          <p:cNvPr id="8" name="Picture 7" descr="shviro_hoveret-07"/>
          <p:cNvPicPr>
            <a:picLocks noGrp="1" noChangeAspect="1"/>
          </p:cNvPicPr>
          <p:nvPr isPhoto="1"/>
        </p:nvPicPr>
        <p:blipFill rotWithShape="1">
          <a:blip r:embed="rId4" cstate="print">
            <a:lum/>
            <a:extLst>
              <a:ext uri="{28A0092B-C50C-407E-A947-70E740481C1C}">
                <a14:useLocalDpi xmlns:a14="http://schemas.microsoft.com/office/drawing/2010/main" val="0"/>
              </a:ext>
            </a:extLst>
          </a:blip>
          <a:srcRect l="9992" t="7686" r="1230" b="7674"/>
          <a:stretch/>
        </p:blipFill>
        <p:spPr>
          <a:xfrm>
            <a:off x="4650064" y="-243408"/>
            <a:ext cx="4493936" cy="59418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angle 8"/>
          <p:cNvSpPr/>
          <p:nvPr/>
        </p:nvSpPr>
        <p:spPr>
          <a:xfrm>
            <a:off x="797169" y="1052736"/>
            <a:ext cx="3311537" cy="3528392"/>
          </a:xfrm>
          <a:prstGeom prst="rect">
            <a:avLst/>
          </a:prstGeom>
          <a:solidFill>
            <a:srgbClr val="FFFFFF">
              <a:alpha val="45882"/>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620688" y="6021288"/>
            <a:ext cx="13716784" cy="83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p:cNvSpPr txBox="1">
            <a:spLocks/>
          </p:cNvSpPr>
          <p:nvPr/>
        </p:nvSpPr>
        <p:spPr>
          <a:xfrm>
            <a:off x="797169" y="1052736"/>
            <a:ext cx="3311537" cy="3528392"/>
          </a:xfrm>
          <a:prstGeom prst="rect">
            <a:avLst/>
          </a:prstGeom>
          <a:ln w="6350">
            <a:solidFill>
              <a:schemeClr val="tx1"/>
            </a:solidFill>
          </a:ln>
        </p:spPr>
        <p:txBody>
          <a:bodyPr>
            <a:noAutofit/>
          </a:bodyPr>
          <a:lstStyle>
            <a:lvl1pPr lvl="0" algn="l" rtl="1" hangingPunct="1">
              <a:spcBef>
                <a:spcPts val="0"/>
              </a:spcBef>
              <a:spcAft>
                <a:spcPts val="0"/>
              </a:spcAft>
              <a:buNone/>
              <a:tabLst/>
              <a:defRPr lang="he-IL" sz="3200" b="0" i="0" u="none" strike="noStrike" kern="1200" spc="0">
                <a:ln>
                  <a:noFill/>
                </a:ln>
                <a:solidFill>
                  <a:srgbClr val="000000"/>
                </a:solidFill>
                <a:latin typeface="Arial" pitchFamily="18"/>
                <a:ea typeface="Microsoft YaHei" pitchFamily="2"/>
                <a:cs typeface="Tahoma" pitchFamily="2"/>
              </a:defRPr>
            </a:lvl1pPr>
          </a:lstStyle>
          <a:p>
            <a:pPr algn="ctr"/>
            <a:r>
              <a:rPr lang="he-IL" sz="4400" b="1" kern="1400" dirty="0" err="1" smtClean="0">
                <a:solidFill>
                  <a:srgbClr val="002060"/>
                </a:solidFill>
                <a:latin typeface="Arial Rounded MT Bold" pitchFamily="34" charset="0"/>
                <a:cs typeface="+mn-cs"/>
              </a:rPr>
              <a:t>שבירו</a:t>
            </a:r>
            <a:endParaRPr lang="he-IL" sz="4400" b="1" kern="1400" dirty="0" smtClean="0">
              <a:solidFill>
                <a:srgbClr val="002060"/>
              </a:solidFill>
              <a:latin typeface="Arial Rounded MT Bold" pitchFamily="34" charset="0"/>
              <a:cs typeface="+mn-cs"/>
            </a:endParaRPr>
          </a:p>
          <a:p>
            <a:pPr algn="ctr"/>
            <a:r>
              <a:rPr lang="he-IL" sz="4400" b="1" kern="1400" dirty="0" smtClean="0">
                <a:solidFill>
                  <a:srgbClr val="002060"/>
                </a:solidFill>
                <a:latin typeface="Arial Rounded MT Bold" pitchFamily="34" charset="0"/>
                <a:cs typeface="+mn-cs"/>
              </a:rPr>
              <a:t>ברוטשילד 57</a:t>
            </a:r>
          </a:p>
          <a:p>
            <a:pPr algn="ctr"/>
            <a:r>
              <a:rPr lang="he-IL" sz="2000" b="1" kern="1400" spc="820" dirty="0" smtClean="0">
                <a:solidFill>
                  <a:srgbClr val="002060"/>
                </a:solidFill>
                <a:latin typeface="Arial Rounded MT Bold" pitchFamily="34" charset="0"/>
                <a:cs typeface="+mn-cs"/>
              </a:rPr>
              <a:t/>
            </a:r>
            <a:br>
              <a:rPr lang="he-IL" sz="2000" b="1" kern="1400" spc="820" dirty="0" smtClean="0">
                <a:solidFill>
                  <a:srgbClr val="002060"/>
                </a:solidFill>
                <a:latin typeface="Arial Rounded MT Bold" pitchFamily="34" charset="0"/>
                <a:cs typeface="+mn-cs"/>
              </a:rPr>
            </a:br>
            <a:r>
              <a:rPr lang="he-IL" sz="2800" b="1" dirty="0" smtClean="0">
                <a:solidFill>
                  <a:srgbClr val="002060"/>
                </a:solidFill>
                <a:latin typeface="Arial Rounded MT Bold" pitchFamily="34" charset="0"/>
                <a:cs typeface="+mn-cs"/>
              </a:rPr>
              <a:t>פתח תקווה</a:t>
            </a:r>
          </a:p>
          <a:p>
            <a:pPr algn="ctr">
              <a:lnSpc>
                <a:spcPct val="150000"/>
              </a:lnSpc>
            </a:pPr>
            <a:r>
              <a:rPr lang="he-IL" sz="2400" b="1" dirty="0" smtClean="0">
                <a:solidFill>
                  <a:srgbClr val="002060"/>
                </a:solidFill>
                <a:latin typeface="Arial Rounded MT Bold" pitchFamily="34" charset="0"/>
                <a:cs typeface="+mn-cs"/>
              </a:rPr>
              <a:t> </a:t>
            </a:r>
            <a:endParaRPr lang="he-IL" sz="2000" dirty="0">
              <a:solidFill>
                <a:srgbClr val="002060"/>
              </a:solidFill>
              <a:latin typeface="Arial Rounded MT Bold" pitchFamily="34" charset="0"/>
              <a:cs typeface="+mn-cs"/>
            </a:endParaRPr>
          </a:p>
        </p:txBody>
      </p:sp>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56696" y="3573016"/>
            <a:ext cx="1792481" cy="6333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name="page4">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0" y="-2475656"/>
            <a:ext cx="10419406" cy="10419406"/>
          </a:xfrm>
          <a:prstGeom prst="rect">
            <a:avLst/>
          </a:prstGeom>
        </p:spPr>
      </p:pic>
      <p:sp>
        <p:nvSpPr>
          <p:cNvPr id="11" name="Rectangle 10"/>
          <p:cNvSpPr/>
          <p:nvPr/>
        </p:nvSpPr>
        <p:spPr>
          <a:xfrm>
            <a:off x="-182425" y="-459432"/>
            <a:ext cx="10369152" cy="626469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60000"/>
                  <a:lumOff val="40000"/>
                </a:schemeClr>
              </a:solidFill>
            </a:endParaRPr>
          </a:p>
        </p:txBody>
      </p:sp>
      <p:sp>
        <p:nvSpPr>
          <p:cNvPr id="6" name="מלבן 6"/>
          <p:cNvSpPr/>
          <p:nvPr/>
        </p:nvSpPr>
        <p:spPr>
          <a:xfrm>
            <a:off x="4644292" y="-88145"/>
            <a:ext cx="5222985" cy="5636671"/>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a:lnSpc>
                <a:spcPct val="150000"/>
              </a:lnSpc>
            </a:pPr>
            <a:r>
              <a:rPr lang="he-IL" sz="1600" dirty="0" smtClean="0">
                <a:solidFill>
                  <a:schemeClr val="bg1"/>
                </a:solidFill>
              </a:rPr>
              <a:t>חברת </a:t>
            </a:r>
            <a:r>
              <a:rPr lang="he-IL" sz="1600" dirty="0">
                <a:solidFill>
                  <a:schemeClr val="bg1"/>
                </a:solidFill>
              </a:rPr>
              <a:t>רמי שבירו אשר בונה פרויקטים רבים ומוצלחים בעיר, מקימה ליד אנדרטת שער הברון, בלב התוסס של מרכז העיר את </a:t>
            </a:r>
            <a:r>
              <a:rPr lang="he-IL" sz="1600" b="1" dirty="0">
                <a:solidFill>
                  <a:schemeClr val="bg1"/>
                </a:solidFill>
              </a:rPr>
              <a:t>שבירו ברוטשילד</a:t>
            </a:r>
            <a:r>
              <a:rPr lang="he-IL" sz="1600" dirty="0" smtClean="0">
                <a:solidFill>
                  <a:schemeClr val="bg1"/>
                </a:solidFill>
              </a:rPr>
              <a:t>.</a:t>
            </a:r>
          </a:p>
          <a:p>
            <a:pPr>
              <a:lnSpc>
                <a:spcPct val="150000"/>
              </a:lnSpc>
            </a:pPr>
            <a:r>
              <a:rPr lang="he-IL" sz="1600" dirty="0">
                <a:solidFill>
                  <a:schemeClr val="bg1"/>
                </a:solidFill>
              </a:rPr>
              <a:t>פרויקט </a:t>
            </a:r>
            <a:r>
              <a:rPr lang="he-IL" sz="1600" b="1" dirty="0">
                <a:solidFill>
                  <a:schemeClr val="bg1"/>
                </a:solidFill>
              </a:rPr>
              <a:t>שבירו ברוטשילד</a:t>
            </a:r>
            <a:r>
              <a:rPr lang="he-IL" sz="1600" dirty="0">
                <a:solidFill>
                  <a:schemeClr val="bg1"/>
                </a:solidFill>
              </a:rPr>
              <a:t>, </a:t>
            </a:r>
            <a:r>
              <a:rPr lang="he-IL" sz="1600" dirty="0" smtClean="0">
                <a:solidFill>
                  <a:schemeClr val="bg1"/>
                </a:solidFill>
              </a:rPr>
              <a:t>נבנה </a:t>
            </a:r>
            <a:r>
              <a:rPr lang="he-IL" sz="1600" b="1" dirty="0">
                <a:solidFill>
                  <a:schemeClr val="bg1"/>
                </a:solidFill>
              </a:rPr>
              <a:t>ברח' רוטשילד 57, </a:t>
            </a:r>
            <a:r>
              <a:rPr lang="he-IL" sz="1600" dirty="0">
                <a:solidFill>
                  <a:schemeClr val="bg1"/>
                </a:solidFill>
              </a:rPr>
              <a:t>צומת הרחובות רוטשילד, </a:t>
            </a:r>
            <a:r>
              <a:rPr lang="he-IL" sz="1600" dirty="0" err="1">
                <a:solidFill>
                  <a:schemeClr val="bg1"/>
                </a:solidFill>
              </a:rPr>
              <a:t>מונטיפיורי</a:t>
            </a:r>
            <a:r>
              <a:rPr lang="he-IL" sz="1600" dirty="0">
                <a:solidFill>
                  <a:schemeClr val="bg1"/>
                </a:solidFill>
              </a:rPr>
              <a:t> והברון הירש משלב מגדל יוקרתי עם מרכז מסחרי אינטימי</a:t>
            </a:r>
            <a:r>
              <a:rPr lang="he-IL" sz="1600" dirty="0" smtClean="0">
                <a:solidFill>
                  <a:schemeClr val="bg1"/>
                </a:solidFill>
              </a:rPr>
              <a:t>.</a:t>
            </a:r>
          </a:p>
          <a:p>
            <a:pPr>
              <a:lnSpc>
                <a:spcPct val="150000"/>
              </a:lnSpc>
            </a:pPr>
            <a:r>
              <a:rPr lang="he-IL" sz="1600" dirty="0" smtClean="0">
                <a:solidFill>
                  <a:schemeClr val="bg1"/>
                </a:solidFill>
              </a:rPr>
              <a:t> </a:t>
            </a:r>
            <a:r>
              <a:rPr lang="he-IL" sz="1600" dirty="0">
                <a:solidFill>
                  <a:schemeClr val="bg1"/>
                </a:solidFill>
              </a:rPr>
              <a:t>המגדל יכלול 20 קומות ובהן 98 יחידות דיור בתכנון משרד האדריכלים כנען שנהב הידוע בכל הארץ. </a:t>
            </a:r>
            <a:endParaRPr lang="he-IL" sz="1600" dirty="0" smtClean="0">
              <a:solidFill>
                <a:schemeClr val="bg1"/>
              </a:solidFill>
            </a:endParaRPr>
          </a:p>
          <a:p>
            <a:pPr>
              <a:lnSpc>
                <a:spcPct val="150000"/>
              </a:lnSpc>
            </a:pPr>
            <a:r>
              <a:rPr lang="he-IL" sz="1600" dirty="0" smtClean="0">
                <a:solidFill>
                  <a:schemeClr val="bg1"/>
                </a:solidFill>
              </a:rPr>
              <a:t>המגדל </a:t>
            </a:r>
            <a:r>
              <a:rPr lang="he-IL" sz="1600" dirty="0">
                <a:solidFill>
                  <a:schemeClr val="bg1"/>
                </a:solidFill>
              </a:rPr>
              <a:t>החדש ייהנה מפיתוח סביבתי מלא ומקרבה לכל השירותים הקהילתיים, לתחנת הרכבת הקלה - </a:t>
            </a:r>
            <a:r>
              <a:rPr lang="he-IL" sz="1600" b="1" u="sng" dirty="0">
                <a:solidFill>
                  <a:schemeClr val="bg1"/>
                </a:solidFill>
              </a:rPr>
              <a:t>הקו האדום </a:t>
            </a:r>
            <a:r>
              <a:rPr lang="he-IL" sz="1600" dirty="0">
                <a:solidFill>
                  <a:schemeClr val="bg1"/>
                </a:solidFill>
              </a:rPr>
              <a:t>(בהקמה), לקניון הגדול, לשווקים הצבעוניים והאותנטיים, למרכזים המסחריים, לבתי הספר, לקופת החולים ועוד</a:t>
            </a:r>
            <a:r>
              <a:rPr lang="he-IL" sz="1600" dirty="0" smtClean="0">
                <a:solidFill>
                  <a:schemeClr val="bg1"/>
                </a:solidFill>
              </a:rPr>
              <a:t>.</a:t>
            </a:r>
          </a:p>
          <a:p>
            <a:endParaRPr lang="en-US" sz="1600" dirty="0">
              <a:solidFill>
                <a:schemeClr val="bg1"/>
              </a:solidFill>
            </a:endParaRPr>
          </a:p>
          <a:p>
            <a:endParaRPr lang="en-US" sz="2000" dirty="0">
              <a:solidFill>
                <a:schemeClr val="bg1"/>
              </a:solidFill>
            </a:endParaRPr>
          </a:p>
          <a:p>
            <a:pPr marL="0" marR="0" lvl="0" indent="0" algn="r" rtl="1" hangingPunct="1">
              <a:lnSpc>
                <a:spcPct val="100000"/>
              </a:lnSpc>
              <a:spcBef>
                <a:spcPts val="0"/>
              </a:spcBef>
              <a:spcAft>
                <a:spcPts val="0"/>
              </a:spcAft>
              <a:buNone/>
              <a:tabLst/>
            </a:pPr>
            <a:endParaRPr lang="he-IL" sz="2000" b="1" i="0" u="none" strike="noStrike" kern="1200" spc="0" dirty="0" smtClean="0">
              <a:ln>
                <a:noFill/>
              </a:ln>
              <a:solidFill>
                <a:schemeClr val="bg1"/>
              </a:solidFill>
              <a:latin typeface="Arial" pitchFamily="18"/>
              <a:ea typeface="Microsoft YaHei" pitchFamily="2"/>
              <a:cs typeface="Tahoma" pitchFamily="2"/>
            </a:endParaRPr>
          </a:p>
          <a:p>
            <a:pPr marL="0" marR="0" lvl="0" indent="0" algn="r" rtl="1" hangingPunct="1">
              <a:lnSpc>
                <a:spcPct val="100000"/>
              </a:lnSpc>
              <a:spcBef>
                <a:spcPts val="0"/>
              </a:spcBef>
              <a:spcAft>
                <a:spcPts val="0"/>
              </a:spcAft>
              <a:buNone/>
              <a:tabLst/>
            </a:pPr>
            <a:endParaRPr lang="he-IL" sz="2400" b="1" dirty="0">
              <a:solidFill>
                <a:schemeClr val="bg1"/>
              </a:solidFill>
              <a:latin typeface="Arial" pitchFamily="18"/>
              <a:ea typeface="Microsoft YaHei" pitchFamily="2"/>
              <a:cs typeface="Tahoma" pitchFamily="2"/>
            </a:endParaRPr>
          </a:p>
        </p:txBody>
      </p:sp>
      <p:sp>
        <p:nvSpPr>
          <p:cNvPr id="12" name="Rectangle 11"/>
          <p:cNvSpPr/>
          <p:nvPr/>
        </p:nvSpPr>
        <p:spPr>
          <a:xfrm>
            <a:off x="-1620688" y="6021288"/>
            <a:ext cx="13716784" cy="83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9513" y="3624738"/>
            <a:ext cx="1792481" cy="633343"/>
          </a:xfrm>
          <a:prstGeom prst="rect">
            <a:avLst/>
          </a:prstGeom>
        </p:spPr>
      </p:pic>
      <p:sp>
        <p:nvSpPr>
          <p:cNvPr id="2" name="TextBox 1"/>
          <p:cNvSpPr txBox="1"/>
          <p:nvPr/>
        </p:nvSpPr>
        <p:spPr>
          <a:xfrm>
            <a:off x="251520" y="548680"/>
            <a:ext cx="3960440" cy="738664"/>
          </a:xfrm>
          <a:prstGeom prst="rect">
            <a:avLst/>
          </a:prstGeom>
          <a:noFill/>
        </p:spPr>
        <p:txBody>
          <a:bodyPr wrap="square" rtlCol="1">
            <a:spAutoFit/>
          </a:bodyPr>
          <a:lstStyle/>
          <a:p>
            <a:r>
              <a:rPr lang="he-IL" sz="1400" dirty="0"/>
              <a:t> </a:t>
            </a:r>
            <a:endParaRPr lang="en-US" sz="1400" dirty="0"/>
          </a:p>
          <a:p>
            <a:r>
              <a:rPr lang="he-IL" sz="1400" dirty="0"/>
              <a:t> </a:t>
            </a:r>
            <a:endParaRPr lang="en-US" sz="1400" dirty="0"/>
          </a:p>
          <a:p>
            <a:r>
              <a:rPr lang="he-IL" sz="1400" dirty="0"/>
              <a:t> </a:t>
            </a:r>
            <a:endParaRPr lang="en-US" sz="1400" dirty="0"/>
          </a:p>
        </p:txBody>
      </p:sp>
      <p:sp>
        <p:nvSpPr>
          <p:cNvPr id="3" name="מלבן 2"/>
          <p:cNvSpPr/>
          <p:nvPr/>
        </p:nvSpPr>
        <p:spPr>
          <a:xfrm>
            <a:off x="-182425" y="-9280"/>
            <a:ext cx="4572000" cy="3376502"/>
          </a:xfrm>
          <a:prstGeom prst="rect">
            <a:avLst/>
          </a:prstGeom>
        </p:spPr>
        <p:txBody>
          <a:bodyPr>
            <a:spAutoFit/>
          </a:bodyPr>
          <a:lstStyle/>
          <a:p>
            <a:pPr>
              <a:lnSpc>
                <a:spcPct val="150000"/>
              </a:lnSpc>
            </a:pPr>
            <a:r>
              <a:rPr lang="he-IL" sz="1600" dirty="0">
                <a:solidFill>
                  <a:schemeClr val="bg1"/>
                </a:solidFill>
              </a:rPr>
              <a:t>במגדל מתוכנן תמהיל מגוון של דירות בנות  4 ו-5 חדרים ופנטהאוזים מפוארים</a:t>
            </a:r>
            <a:r>
              <a:rPr lang="he-IL" sz="1600" dirty="0" smtClean="0">
                <a:solidFill>
                  <a:schemeClr val="bg1"/>
                </a:solidFill>
              </a:rPr>
              <a:t>.</a:t>
            </a:r>
          </a:p>
          <a:p>
            <a:pPr>
              <a:lnSpc>
                <a:spcPct val="150000"/>
              </a:lnSpc>
            </a:pPr>
            <a:r>
              <a:rPr lang="he-IL" sz="1600" dirty="0" smtClean="0">
                <a:solidFill>
                  <a:schemeClr val="bg1"/>
                </a:solidFill>
              </a:rPr>
              <a:t> </a:t>
            </a:r>
            <a:r>
              <a:rPr lang="he-IL" sz="1600" dirty="0">
                <a:solidFill>
                  <a:schemeClr val="bg1"/>
                </a:solidFill>
              </a:rPr>
              <a:t>לכל דירה תהיה חניה ומחסן ואל הדירות יובילו 3 מעליות מהירות. הדירות יבנו כמיטב המסורת של חברת רמי שבירו אשר מלווה את הפרויקט והדיירים משלב הייזום ועד לסיום הבנייה ומעבר לו. המרכז המסחרי אשר משתלב במראהו עם אנדרטת שער הברון מבטיח שגם הדירות בקומות הנמוכות יהיו גבוה מעל הרחוב ויזכו לאוויר ולנוף.  </a:t>
            </a:r>
            <a:endParaRPr lang="en-US" sz="1600" dirty="0">
              <a:solidFill>
                <a:schemeClr val="bg1"/>
              </a:solidFill>
            </a:endParaRPr>
          </a:p>
        </p:txBody>
      </p:sp>
      <p:sp>
        <p:nvSpPr>
          <p:cNvPr id="4" name="TextBox 3"/>
          <p:cNvSpPr txBox="1"/>
          <p:nvPr/>
        </p:nvSpPr>
        <p:spPr>
          <a:xfrm>
            <a:off x="3635896" y="-459432"/>
            <a:ext cx="4824536" cy="461665"/>
          </a:xfrm>
          <a:prstGeom prst="rect">
            <a:avLst/>
          </a:prstGeom>
          <a:noFill/>
        </p:spPr>
        <p:txBody>
          <a:bodyPr wrap="square" rtlCol="1">
            <a:spAutoFit/>
          </a:bodyPr>
          <a:lstStyle/>
          <a:p>
            <a:r>
              <a:rPr lang="he-IL" sz="2400" b="1" dirty="0" smtClean="0">
                <a:solidFill>
                  <a:schemeClr val="bg1"/>
                </a:solidFill>
              </a:rPr>
              <a:t>רוטשילד 57 פתח תקווה</a:t>
            </a:r>
            <a:endParaRPr lang="he-IL" sz="2400"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shviro_hoveret-05"/>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1763688" y="-466774"/>
            <a:ext cx="5560994" cy="7712198"/>
          </a:xfrm>
          <a:prstGeom prst="rect">
            <a:avLst/>
          </a:prstGeom>
          <a:noFill/>
          <a:ln>
            <a:noFill/>
          </a:ln>
        </p:spPr>
      </p:pic>
    </p:spTree>
    <p:extLst>
      <p:ext uri="{BB962C8B-B14F-4D97-AF65-F5344CB8AC3E}">
        <p14:creationId xmlns:p14="http://schemas.microsoft.com/office/powerpoint/2010/main" val="1218315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shviro_hoveret-04"/>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2098674" y="-243408"/>
            <a:ext cx="5296089" cy="7344816"/>
          </a:xfrm>
          <a:prstGeom prst="rect">
            <a:avLst/>
          </a:prstGeom>
          <a:noFill/>
          <a:ln>
            <a:noFill/>
          </a:ln>
        </p:spPr>
      </p:pic>
    </p:spTree>
    <p:extLst>
      <p:ext uri="{BB962C8B-B14F-4D97-AF65-F5344CB8AC3E}">
        <p14:creationId xmlns:p14="http://schemas.microsoft.com/office/powerpoint/2010/main" val="6736345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1851" y="-547053"/>
            <a:ext cx="6588541" cy="6854745"/>
          </a:xfrm>
          <a:prstGeom prst="rect">
            <a:avLst/>
          </a:prstGeom>
        </p:spPr>
      </p:pic>
      <p:sp>
        <p:nvSpPr>
          <p:cNvPr id="4" name="Rectangle 3"/>
          <p:cNvSpPr/>
          <p:nvPr/>
        </p:nvSpPr>
        <p:spPr>
          <a:xfrm>
            <a:off x="4427984" y="5592572"/>
            <a:ext cx="4716016" cy="711499"/>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60000"/>
                  <a:lumOff val="40000"/>
                </a:schemeClr>
              </a:solidFill>
            </a:endParaRPr>
          </a:p>
        </p:txBody>
      </p:sp>
      <p:sp>
        <p:nvSpPr>
          <p:cNvPr id="5" name="Right Arrow 4"/>
          <p:cNvSpPr/>
          <p:nvPr/>
        </p:nvSpPr>
        <p:spPr>
          <a:xfrm rot="18000000">
            <a:off x="8184623" y="5856829"/>
            <a:ext cx="482041" cy="195393"/>
          </a:xfrm>
          <a:prstGeom prst="rightArrow">
            <a:avLst>
              <a:gd name="adj1" fmla="val 50000"/>
              <a:gd name="adj2" fmla="val 9013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8172400" y="5716019"/>
            <a:ext cx="497848" cy="497848"/>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909955" y="5696947"/>
            <a:ext cx="2880320" cy="830997"/>
          </a:xfrm>
          <a:prstGeom prst="rect">
            <a:avLst/>
          </a:prstGeom>
          <a:noFill/>
        </p:spPr>
        <p:txBody>
          <a:bodyPr wrap="square" rtlCol="0">
            <a:spAutoFit/>
          </a:bodyPr>
          <a:lstStyle/>
          <a:p>
            <a:r>
              <a:rPr lang="he-IL" sz="2400" b="1" dirty="0" smtClean="0">
                <a:solidFill>
                  <a:schemeClr val="bg1"/>
                </a:solidFill>
                <a:latin typeface="Arial Rounded MT Bold" pitchFamily="34" charset="0"/>
              </a:rPr>
              <a:t>5 חדרים דגם </a:t>
            </a:r>
            <a:r>
              <a:rPr lang="en-US" sz="2400" b="1" dirty="0" smtClean="0">
                <a:solidFill>
                  <a:schemeClr val="bg1"/>
                </a:solidFill>
                <a:latin typeface="Arial Rounded MT Bold" pitchFamily="34" charset="0"/>
              </a:rPr>
              <a:t>A</a:t>
            </a:r>
            <a:endParaRPr lang="he-IL" sz="2400" b="1" dirty="0">
              <a:solidFill>
                <a:schemeClr val="bg1"/>
              </a:solidFill>
              <a:latin typeface="Arial Rounded MT Bold" pitchFamily="34" charset="0"/>
            </a:endParaRPr>
          </a:p>
          <a:p>
            <a:endParaRPr lang="en-US" sz="2400" dirty="0"/>
          </a:p>
        </p:txBody>
      </p:sp>
      <p:sp>
        <p:nvSpPr>
          <p:cNvPr id="2" name="TextBox 1"/>
          <p:cNvSpPr txBox="1"/>
          <p:nvPr/>
        </p:nvSpPr>
        <p:spPr>
          <a:xfrm>
            <a:off x="1115616" y="6433591"/>
            <a:ext cx="7848872" cy="307777"/>
          </a:xfrm>
          <a:prstGeom prst="rect">
            <a:avLst/>
          </a:prstGeom>
          <a:noFill/>
        </p:spPr>
        <p:txBody>
          <a:bodyPr wrap="square" rtlCol="0">
            <a:spAutoFit/>
          </a:bodyPr>
          <a:lstStyle/>
          <a:p>
            <a:r>
              <a:rPr lang="he-IL" sz="1400" dirty="0" smtClean="0"/>
              <a:t>*התוכנית אינה סופית יתכנו שינויים בהתאם לדרישת הרשויות, היועצים הטכניים והחברה.</a:t>
            </a:r>
            <a:endParaRPr lang="en-US" sz="1400" dirty="0"/>
          </a:p>
        </p:txBody>
      </p:sp>
    </p:spTree>
    <p:extLst>
      <p:ext uri="{BB962C8B-B14F-4D97-AF65-F5344CB8AC3E}">
        <p14:creationId xmlns:p14="http://schemas.microsoft.com/office/powerpoint/2010/main" val="3247551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5696" y="-327562"/>
            <a:ext cx="5018306" cy="6855506"/>
          </a:xfrm>
          <a:prstGeom prst="rect">
            <a:avLst/>
          </a:prstGeom>
        </p:spPr>
      </p:pic>
      <p:sp>
        <p:nvSpPr>
          <p:cNvPr id="4" name="Rectangle 3"/>
          <p:cNvSpPr/>
          <p:nvPr/>
        </p:nvSpPr>
        <p:spPr>
          <a:xfrm>
            <a:off x="-756592" y="5592572"/>
            <a:ext cx="4716016" cy="711499"/>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60000"/>
                  <a:lumOff val="40000"/>
                </a:schemeClr>
              </a:solidFill>
            </a:endParaRPr>
          </a:p>
        </p:txBody>
      </p:sp>
      <p:sp>
        <p:nvSpPr>
          <p:cNvPr id="5" name="Right Arrow 4"/>
          <p:cNvSpPr/>
          <p:nvPr/>
        </p:nvSpPr>
        <p:spPr>
          <a:xfrm rot="18000000">
            <a:off x="3000047" y="5856829"/>
            <a:ext cx="482041" cy="195393"/>
          </a:xfrm>
          <a:prstGeom prst="rightArrow">
            <a:avLst>
              <a:gd name="adj1" fmla="val 50000"/>
              <a:gd name="adj2" fmla="val 9013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987824" y="5716019"/>
            <a:ext cx="497848" cy="497848"/>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74621" y="5696947"/>
            <a:ext cx="2880320" cy="830997"/>
          </a:xfrm>
          <a:prstGeom prst="rect">
            <a:avLst/>
          </a:prstGeom>
          <a:noFill/>
        </p:spPr>
        <p:txBody>
          <a:bodyPr wrap="square" rtlCol="0">
            <a:spAutoFit/>
          </a:bodyPr>
          <a:lstStyle/>
          <a:p>
            <a:r>
              <a:rPr lang="he-IL" sz="2400" b="1" dirty="0" smtClean="0">
                <a:solidFill>
                  <a:schemeClr val="bg1"/>
                </a:solidFill>
                <a:latin typeface="Arial Rounded MT Bold" pitchFamily="34" charset="0"/>
              </a:rPr>
              <a:t>4 חדרים דגם </a:t>
            </a:r>
            <a:r>
              <a:rPr lang="en-US" sz="2400" b="1" dirty="0" smtClean="0">
                <a:solidFill>
                  <a:schemeClr val="bg1"/>
                </a:solidFill>
                <a:latin typeface="Arial Rounded MT Bold" pitchFamily="34" charset="0"/>
              </a:rPr>
              <a:t>B</a:t>
            </a:r>
            <a:endParaRPr lang="he-IL" sz="2400" b="1" dirty="0">
              <a:solidFill>
                <a:schemeClr val="bg1"/>
              </a:solidFill>
              <a:latin typeface="Arial Rounded MT Bold" pitchFamily="34" charset="0"/>
            </a:endParaRPr>
          </a:p>
          <a:p>
            <a:endParaRPr lang="en-US" sz="2400" dirty="0"/>
          </a:p>
        </p:txBody>
      </p:sp>
      <p:sp>
        <p:nvSpPr>
          <p:cNvPr id="8" name="TextBox 7"/>
          <p:cNvSpPr txBox="1"/>
          <p:nvPr/>
        </p:nvSpPr>
        <p:spPr>
          <a:xfrm>
            <a:off x="1115616" y="6433591"/>
            <a:ext cx="7848872" cy="307777"/>
          </a:xfrm>
          <a:prstGeom prst="rect">
            <a:avLst/>
          </a:prstGeom>
          <a:noFill/>
        </p:spPr>
        <p:txBody>
          <a:bodyPr wrap="square" rtlCol="0">
            <a:spAutoFit/>
          </a:bodyPr>
          <a:lstStyle/>
          <a:p>
            <a:r>
              <a:rPr lang="he-IL" sz="1400" dirty="0" smtClean="0"/>
              <a:t>*התוכנית אינה סופית יתכנו שינויים בהתאם לדרישת הרשויות, היועצים הטכניים והחברה.</a:t>
            </a:r>
            <a:endParaRPr lang="en-US" sz="1400" dirty="0"/>
          </a:p>
        </p:txBody>
      </p:sp>
    </p:spTree>
    <p:extLst>
      <p:ext uri="{BB962C8B-B14F-4D97-AF65-F5344CB8AC3E}">
        <p14:creationId xmlns:p14="http://schemas.microsoft.com/office/powerpoint/2010/main" val="23749986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9990" y="-548508"/>
            <a:ext cx="5152410" cy="6857655"/>
          </a:xfrm>
          <a:prstGeom prst="rect">
            <a:avLst/>
          </a:prstGeom>
        </p:spPr>
      </p:pic>
      <p:sp>
        <p:nvSpPr>
          <p:cNvPr id="4" name="Rectangle 3"/>
          <p:cNvSpPr/>
          <p:nvPr/>
        </p:nvSpPr>
        <p:spPr>
          <a:xfrm>
            <a:off x="-756592" y="5592572"/>
            <a:ext cx="4716016" cy="711499"/>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60000"/>
                  <a:lumOff val="40000"/>
                </a:schemeClr>
              </a:solidFill>
            </a:endParaRPr>
          </a:p>
        </p:txBody>
      </p:sp>
      <p:sp>
        <p:nvSpPr>
          <p:cNvPr id="5" name="Right Arrow 4"/>
          <p:cNvSpPr/>
          <p:nvPr/>
        </p:nvSpPr>
        <p:spPr>
          <a:xfrm rot="18000000">
            <a:off x="3000047" y="5856829"/>
            <a:ext cx="482041" cy="195393"/>
          </a:xfrm>
          <a:prstGeom prst="rightArrow">
            <a:avLst>
              <a:gd name="adj1" fmla="val 50000"/>
              <a:gd name="adj2" fmla="val 9013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987824" y="5716019"/>
            <a:ext cx="497848" cy="497848"/>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74621" y="5696947"/>
            <a:ext cx="2880320" cy="830997"/>
          </a:xfrm>
          <a:prstGeom prst="rect">
            <a:avLst/>
          </a:prstGeom>
          <a:noFill/>
        </p:spPr>
        <p:txBody>
          <a:bodyPr wrap="square" rtlCol="0">
            <a:spAutoFit/>
          </a:bodyPr>
          <a:lstStyle/>
          <a:p>
            <a:r>
              <a:rPr lang="he-IL" sz="2400" b="1" dirty="0" smtClean="0">
                <a:solidFill>
                  <a:schemeClr val="bg1"/>
                </a:solidFill>
                <a:latin typeface="Arial Rounded MT Bold" pitchFamily="34" charset="0"/>
              </a:rPr>
              <a:t>4 חדרים דגם </a:t>
            </a:r>
            <a:r>
              <a:rPr lang="en-US" sz="2400" b="1" dirty="0" smtClean="0">
                <a:solidFill>
                  <a:schemeClr val="bg1"/>
                </a:solidFill>
                <a:latin typeface="Arial Rounded MT Bold" pitchFamily="34" charset="0"/>
              </a:rPr>
              <a:t>C</a:t>
            </a:r>
            <a:endParaRPr lang="he-IL" sz="2400" b="1" dirty="0">
              <a:solidFill>
                <a:schemeClr val="bg1"/>
              </a:solidFill>
              <a:latin typeface="Arial Rounded MT Bold" pitchFamily="34" charset="0"/>
            </a:endParaRPr>
          </a:p>
          <a:p>
            <a:endParaRPr lang="en-US" sz="2400" dirty="0"/>
          </a:p>
        </p:txBody>
      </p:sp>
      <p:sp>
        <p:nvSpPr>
          <p:cNvPr id="7" name="TextBox 6"/>
          <p:cNvSpPr txBox="1"/>
          <p:nvPr/>
        </p:nvSpPr>
        <p:spPr>
          <a:xfrm>
            <a:off x="1115616" y="6433591"/>
            <a:ext cx="7848872" cy="307777"/>
          </a:xfrm>
          <a:prstGeom prst="rect">
            <a:avLst/>
          </a:prstGeom>
          <a:noFill/>
        </p:spPr>
        <p:txBody>
          <a:bodyPr wrap="square" rtlCol="0">
            <a:spAutoFit/>
          </a:bodyPr>
          <a:lstStyle/>
          <a:p>
            <a:r>
              <a:rPr lang="he-IL" sz="1400" dirty="0" smtClean="0"/>
              <a:t>*התוכנית אינה סופית יתכנו שינויים בהתאם לדרישת הרשויות, היועצים הטכניים והחברה.</a:t>
            </a:r>
            <a:endParaRPr lang="en-US" sz="1400" dirty="0"/>
          </a:p>
        </p:txBody>
      </p:sp>
    </p:spTree>
    <p:extLst>
      <p:ext uri="{BB962C8B-B14F-4D97-AF65-F5344CB8AC3E}">
        <p14:creationId xmlns:p14="http://schemas.microsoft.com/office/powerpoint/2010/main" val="4057911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0797" y="-519195"/>
            <a:ext cx="5133040" cy="6858000"/>
          </a:xfrm>
          <a:prstGeom prst="rect">
            <a:avLst/>
          </a:prstGeom>
        </p:spPr>
      </p:pic>
      <p:sp>
        <p:nvSpPr>
          <p:cNvPr id="7" name="Rectangle 6"/>
          <p:cNvSpPr/>
          <p:nvPr/>
        </p:nvSpPr>
        <p:spPr>
          <a:xfrm>
            <a:off x="5436096" y="5592572"/>
            <a:ext cx="3707904" cy="711499"/>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60000"/>
                  <a:lumOff val="40000"/>
                </a:schemeClr>
              </a:solidFill>
            </a:endParaRPr>
          </a:p>
        </p:txBody>
      </p:sp>
      <p:sp>
        <p:nvSpPr>
          <p:cNvPr id="8" name="Right Arrow 7"/>
          <p:cNvSpPr/>
          <p:nvPr/>
        </p:nvSpPr>
        <p:spPr>
          <a:xfrm rot="18000000">
            <a:off x="8184623" y="5856829"/>
            <a:ext cx="482041" cy="195393"/>
          </a:xfrm>
          <a:prstGeom prst="rightArrow">
            <a:avLst>
              <a:gd name="adj1" fmla="val 50000"/>
              <a:gd name="adj2" fmla="val 9013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8172400" y="5716019"/>
            <a:ext cx="497848" cy="497848"/>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909955" y="5696947"/>
            <a:ext cx="2880320" cy="830997"/>
          </a:xfrm>
          <a:prstGeom prst="rect">
            <a:avLst/>
          </a:prstGeom>
          <a:noFill/>
        </p:spPr>
        <p:txBody>
          <a:bodyPr wrap="square" rtlCol="0">
            <a:spAutoFit/>
          </a:bodyPr>
          <a:lstStyle/>
          <a:p>
            <a:r>
              <a:rPr lang="he-IL" sz="2400" b="1" dirty="0" smtClean="0">
                <a:solidFill>
                  <a:schemeClr val="bg1"/>
                </a:solidFill>
                <a:latin typeface="Arial Rounded MT Bold" pitchFamily="34" charset="0"/>
              </a:rPr>
              <a:t>4 חדרים דגם </a:t>
            </a:r>
            <a:r>
              <a:rPr lang="en-US" sz="2400" b="1" dirty="0" smtClean="0">
                <a:solidFill>
                  <a:schemeClr val="bg1"/>
                </a:solidFill>
                <a:latin typeface="Arial Rounded MT Bold" pitchFamily="34" charset="0"/>
              </a:rPr>
              <a:t>E</a:t>
            </a:r>
            <a:endParaRPr lang="he-IL" sz="2400" b="1" dirty="0">
              <a:solidFill>
                <a:schemeClr val="bg1"/>
              </a:solidFill>
              <a:latin typeface="Arial Rounded MT Bold" pitchFamily="34" charset="0"/>
            </a:endParaRPr>
          </a:p>
          <a:p>
            <a:endParaRPr lang="en-US" sz="2400" dirty="0"/>
          </a:p>
        </p:txBody>
      </p:sp>
      <p:sp>
        <p:nvSpPr>
          <p:cNvPr id="11" name="TextBox 10"/>
          <p:cNvSpPr txBox="1"/>
          <p:nvPr/>
        </p:nvSpPr>
        <p:spPr>
          <a:xfrm>
            <a:off x="1115616" y="6433591"/>
            <a:ext cx="7848872" cy="307777"/>
          </a:xfrm>
          <a:prstGeom prst="rect">
            <a:avLst/>
          </a:prstGeom>
          <a:noFill/>
        </p:spPr>
        <p:txBody>
          <a:bodyPr wrap="square" rtlCol="0">
            <a:spAutoFit/>
          </a:bodyPr>
          <a:lstStyle/>
          <a:p>
            <a:r>
              <a:rPr lang="he-IL" sz="1400" dirty="0" smtClean="0"/>
              <a:t>*התוכנית אינה סופית יתכנו שינויים בהתאם לדרישת הרשויות, היועצים הטכניים והחברה.</a:t>
            </a:r>
            <a:endParaRPr lang="en-US" sz="1400" dirty="0"/>
          </a:p>
        </p:txBody>
      </p:sp>
    </p:spTree>
    <p:extLst>
      <p:ext uri="{BB962C8B-B14F-4D97-AF65-F5344CB8AC3E}">
        <p14:creationId xmlns:p14="http://schemas.microsoft.com/office/powerpoint/2010/main" val="2700393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108520" y="-243408"/>
            <a:ext cx="9390374" cy="727280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60000"/>
                  <a:lumOff val="40000"/>
                </a:schemeClr>
              </a:solidFill>
            </a:endParaRPr>
          </a:p>
        </p:txBody>
      </p:sp>
      <p:pic>
        <p:nvPicPr>
          <p:cNvPr id="2" name="Picture 1" descr="shviro_hoveret-1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1907704" y="-315416"/>
            <a:ext cx="5363469" cy="7438262"/>
          </a:xfrm>
          <a:prstGeom prst="rect">
            <a:avLst/>
          </a:prstGeom>
          <a:noFill/>
          <a:ln>
            <a:noFill/>
          </a:ln>
        </p:spPr>
      </p:pic>
    </p:spTree>
    <p:extLst>
      <p:ext uri="{BB962C8B-B14F-4D97-AF65-F5344CB8AC3E}">
        <p14:creationId xmlns:p14="http://schemas.microsoft.com/office/powerpoint/2010/main" val="2976161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name="page10">
    <p:spTree>
      <p:nvGrpSpPr>
        <p:cNvPr id="1" name=""/>
        <p:cNvGrpSpPr/>
        <p:nvPr/>
      </p:nvGrpSpPr>
      <p:grpSpPr>
        <a:xfrm>
          <a:off x="0" y="0"/>
          <a:ext cx="0" cy="0"/>
          <a:chOff x="0" y="0"/>
          <a:chExt cx="0" cy="0"/>
        </a:xfrm>
      </p:grpSpPr>
      <p:sp>
        <p:nvSpPr>
          <p:cNvPr id="15" name="Rectangle 14"/>
          <p:cNvSpPr/>
          <p:nvPr/>
        </p:nvSpPr>
        <p:spPr>
          <a:xfrm>
            <a:off x="4024" y="-243408"/>
            <a:ext cx="9390374" cy="727280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60000"/>
                  <a:lumOff val="40000"/>
                </a:schemeClr>
              </a:solidFill>
            </a:endParaRPr>
          </a:p>
        </p:txBody>
      </p:sp>
      <p:sp>
        <p:nvSpPr>
          <p:cNvPr id="9" name="Title 1"/>
          <p:cNvSpPr txBox="1">
            <a:spLocks/>
          </p:cNvSpPr>
          <p:nvPr/>
        </p:nvSpPr>
        <p:spPr>
          <a:xfrm>
            <a:off x="546597" y="908720"/>
            <a:ext cx="8280920" cy="4680520"/>
          </a:xfrm>
          <a:prstGeom prst="rect">
            <a:avLst/>
          </a:prstGeom>
          <a:ln>
            <a:noFill/>
          </a:ln>
        </p:spPr>
        <p:txBody>
          <a:bodyPr>
            <a:normAutofit fontScale="32500" lnSpcReduction="20000"/>
          </a:bodyPr>
          <a:lstStyle>
            <a:lvl1pPr lvl="0" algn="l" rtl="1" hangingPunct="1">
              <a:spcBef>
                <a:spcPts val="0"/>
              </a:spcBef>
              <a:spcAft>
                <a:spcPts val="0"/>
              </a:spcAft>
              <a:buNone/>
              <a:tabLst/>
              <a:defRPr lang="he-IL" sz="3200" b="0" i="0" u="none" strike="noStrike" kern="1200" spc="0">
                <a:ln>
                  <a:noFill/>
                </a:ln>
                <a:solidFill>
                  <a:srgbClr val="000000"/>
                </a:solidFill>
                <a:latin typeface="Arial" pitchFamily="18"/>
                <a:ea typeface="Microsoft YaHei" pitchFamily="2"/>
                <a:cs typeface="Tahoma" pitchFamily="2"/>
              </a:defRPr>
            </a:lvl1pPr>
          </a:lstStyle>
          <a:p>
            <a:pPr algn="ctr"/>
            <a:r>
              <a:rPr lang="he-IL" sz="16600" b="1" kern="1400" spc="820" dirty="0" smtClean="0">
                <a:solidFill>
                  <a:schemeClr val="bg1"/>
                </a:solidFill>
                <a:latin typeface="Arial Rounded MT Bold" pitchFamily="34" charset="0"/>
                <a:cs typeface="+mn-cs"/>
              </a:rPr>
              <a:t>בהצלחה</a:t>
            </a:r>
          </a:p>
          <a:p>
            <a:pPr algn="ctr"/>
            <a:endParaRPr lang="he-IL" sz="12000" b="1" kern="1400" spc="820" dirty="0" smtClean="0">
              <a:solidFill>
                <a:schemeClr val="bg1"/>
              </a:solidFill>
              <a:latin typeface="Arial Rounded MT Bold" pitchFamily="34" charset="0"/>
              <a:cs typeface="+mn-cs"/>
            </a:endParaRPr>
          </a:p>
          <a:p>
            <a:pPr algn="ctr">
              <a:lnSpc>
                <a:spcPct val="170000"/>
              </a:lnSpc>
            </a:pPr>
            <a:r>
              <a:rPr lang="he-IL" sz="8600" kern="1400" spc="600" dirty="0" smtClean="0">
                <a:solidFill>
                  <a:schemeClr val="bg1"/>
                </a:solidFill>
                <a:latin typeface="Arial Rounded MT Bold" pitchFamily="34" charset="0"/>
                <a:cs typeface="+mn-cs"/>
              </a:rPr>
              <a:t>שבירו ברוטשילד פתח תקווה</a:t>
            </a:r>
            <a:r>
              <a:rPr lang="he-IL" sz="8600" dirty="0" smtClean="0">
                <a:solidFill>
                  <a:schemeClr val="bg1"/>
                </a:solidFill>
                <a:latin typeface="Arial Rounded MT Bold" pitchFamily="34" charset="0"/>
                <a:cs typeface="+mn-cs"/>
              </a:rPr>
              <a:t/>
            </a:r>
            <a:br>
              <a:rPr lang="he-IL" sz="8600" dirty="0" smtClean="0">
                <a:solidFill>
                  <a:schemeClr val="bg1"/>
                </a:solidFill>
                <a:latin typeface="Arial Rounded MT Bold" pitchFamily="34" charset="0"/>
                <a:cs typeface="+mn-cs"/>
              </a:rPr>
            </a:br>
            <a:endParaRPr lang="he-IL" sz="3500" dirty="0" smtClean="0">
              <a:solidFill>
                <a:schemeClr val="bg1"/>
              </a:solidFill>
            </a:endParaRPr>
          </a:p>
          <a:p>
            <a:pPr algn="ctr"/>
            <a:endParaRPr lang="he-IL" sz="2800" dirty="0" smtClean="0">
              <a:solidFill>
                <a:schemeClr val="bg1"/>
              </a:solidFill>
              <a:hlinkClick r:id="rId3"/>
            </a:endParaRPr>
          </a:p>
          <a:p>
            <a:pPr algn="ctr"/>
            <a:endParaRPr lang="en-US" sz="8600" dirty="0">
              <a:solidFill>
                <a:schemeClr val="bg1"/>
              </a:solidFill>
            </a:endParaRPr>
          </a:p>
          <a:p>
            <a:pPr algn="ctr"/>
            <a:r>
              <a:rPr lang="en-US" sz="9600" dirty="0" smtClean="0">
                <a:solidFill>
                  <a:schemeClr val="bg1"/>
                </a:solidFill>
                <a:latin typeface="Arial Rounded MT Bold" pitchFamily="34" charset="0"/>
              </a:rPr>
              <a:t>www.Ramishbiro.com</a:t>
            </a:r>
            <a:endParaRPr lang="he-IL" sz="9600" dirty="0">
              <a:solidFill>
                <a:schemeClr val="bg1"/>
              </a:solidFill>
              <a:latin typeface="Arial Rounded MT Bold" pitchFamily="34" charset="0"/>
            </a:endParaRPr>
          </a:p>
          <a:p>
            <a:pPr algn="ctr"/>
            <a:r>
              <a:rPr lang="en-US" sz="9800" dirty="0" smtClean="0">
                <a:solidFill>
                  <a:schemeClr val="bg1"/>
                </a:solidFill>
                <a:latin typeface="Arial Rounded MT Bold" pitchFamily="34" charset="0"/>
              </a:rPr>
              <a:t/>
            </a:r>
            <a:br>
              <a:rPr lang="en-US" sz="9800" dirty="0" smtClean="0">
                <a:solidFill>
                  <a:schemeClr val="bg1"/>
                </a:solidFill>
                <a:latin typeface="Arial Rounded MT Bold" pitchFamily="34" charset="0"/>
              </a:rPr>
            </a:br>
            <a:r>
              <a:rPr lang="en-US" sz="9800" b="1" dirty="0" smtClean="0">
                <a:solidFill>
                  <a:schemeClr val="bg1"/>
                </a:solidFill>
              </a:rPr>
              <a:t>09-7755525</a:t>
            </a:r>
            <a:endParaRPr lang="he-IL" sz="9800" b="1" dirty="0">
              <a:solidFill>
                <a:schemeClr val="bg1"/>
              </a:solidFill>
            </a:endParaRPr>
          </a:p>
          <a:p>
            <a:pPr algn="ctr"/>
            <a:r>
              <a:rPr lang="en-US" sz="1800" dirty="0" smtClean="0">
                <a:solidFill>
                  <a:srgbClr val="0070C0"/>
                </a:solidFill>
              </a:rPr>
              <a:t/>
            </a:r>
            <a:br>
              <a:rPr lang="en-US" sz="1800" dirty="0" smtClean="0">
                <a:solidFill>
                  <a:srgbClr val="0070C0"/>
                </a:solidFill>
              </a:rPr>
            </a:br>
            <a:endParaRPr lang="en-US" sz="1800" b="1" dirty="0">
              <a:solidFill>
                <a:schemeClr val="bg1"/>
              </a:solidFill>
              <a:latin typeface="Arial Rounded MT Bold" pitchFamily="34" charset="0"/>
              <a:cs typeface="+mn-cs"/>
            </a:endParaRPr>
          </a:p>
        </p:txBody>
      </p:sp>
      <p:sp>
        <p:nvSpPr>
          <p:cNvPr id="10" name="Rectangle 9"/>
          <p:cNvSpPr/>
          <p:nvPr/>
        </p:nvSpPr>
        <p:spPr>
          <a:xfrm>
            <a:off x="-1620688" y="6021288"/>
            <a:ext cx="13716784" cy="83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6296" y="6093296"/>
            <a:ext cx="1792481" cy="6333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ברירת מחדל">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15586</TotalTime>
  <Words>258</Words>
  <Application>Microsoft Office PowerPoint</Application>
  <PresentationFormat>‫הצגה על המסך (4:3)</PresentationFormat>
  <Paragraphs>32</Paragraphs>
  <Slides>10</Slides>
  <Notes>3</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10</vt:i4>
      </vt:variant>
    </vt:vector>
  </HeadingPairs>
  <TitlesOfParts>
    <vt:vector size="18" baseType="lpstr">
      <vt:lpstr>Microsoft YaHei</vt:lpstr>
      <vt:lpstr>Arial</vt:lpstr>
      <vt:lpstr>Arial Rounded MT Bold</vt:lpstr>
      <vt:lpstr>Calibri</vt:lpstr>
      <vt:lpstr>StarSymbol</vt:lpstr>
      <vt:lpstr>Tahoma</vt:lpstr>
      <vt:lpstr>Times New Roman</vt:lpstr>
      <vt:lpstr>ברירת מחדל</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ברוכים הבאים לכנס  מחיר למשתכן</dc:title>
  <dc:creator>STUDIOPI01</dc:creator>
  <cp:lastModifiedBy>Liad</cp:lastModifiedBy>
  <cp:revision>71</cp:revision>
  <dcterms:modified xsi:type="dcterms:W3CDTF">2020-04-13T09:41:59Z</dcterms:modified>
</cp:coreProperties>
</file>